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8" r:id="rId4"/>
    <p:sldMasterId id="2147483950" r:id="rId5"/>
    <p:sldMasterId id="2147483957" r:id="rId6"/>
    <p:sldMasterId id="2147483970" r:id="rId7"/>
  </p:sldMasterIdLst>
  <p:notesMasterIdLst>
    <p:notesMasterId r:id="rId14"/>
  </p:notesMasterIdLst>
  <p:handoutMasterIdLst>
    <p:handoutMasterId r:id="rId15"/>
  </p:handoutMasterIdLst>
  <p:sldIdLst>
    <p:sldId id="256" r:id="rId8"/>
    <p:sldId id="263" r:id="rId9"/>
    <p:sldId id="262" r:id="rId10"/>
    <p:sldId id="264" r:id="rId11"/>
    <p:sldId id="266" r:id="rId12"/>
    <p:sldId id="265" r:id="rId13"/>
  </p:sldIdLst>
  <p:sldSz cx="12225338" cy="6858000"/>
  <p:notesSz cx="7023100" cy="93091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61063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122127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8319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244254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3053182" algn="l" defTabSz="1221273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3663818" algn="l" defTabSz="1221273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4274454" algn="l" defTabSz="1221273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4885091" algn="l" defTabSz="1221273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/>
  <p:clrMru>
    <a:srgbClr val="8197A6"/>
    <a:srgbClr val="F1666A"/>
    <a:srgbClr val="D9D9D9"/>
    <a:srgbClr val="053249"/>
    <a:srgbClr val="003249"/>
    <a:srgbClr val="335E6F"/>
    <a:srgbClr val="006196"/>
    <a:srgbClr val="6DCFF6"/>
    <a:srgbClr val="FFCC4E"/>
    <a:srgbClr val="76C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0CAF9A-E258-5146-B76D-3B71BC7C2F9F}" v="170" dt="2024-11-04T09:51:04.711"/>
    <p1510:client id="{913164D8-42CD-D741-B6C7-5A86841FF018}" v="27" dt="2024-11-04T08:09:06.028"/>
    <p1510:client id="{B76A654E-DFC8-654A-98AA-463BD9C8C405}" v="1598" dt="2024-11-03T16:41:19.3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51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Bentley" userId="4f1f3be8-78e6-4802-a22c-e01f5e0ea520" providerId="ADAL" clId="{8A0CAF9A-E258-5146-B76D-3B71BC7C2F9F}"/>
    <pc:docChg chg="custSel modSld">
      <pc:chgData name="Mark Bentley" userId="4f1f3be8-78e6-4802-a22c-e01f5e0ea520" providerId="ADAL" clId="{8A0CAF9A-E258-5146-B76D-3B71BC7C2F9F}" dt="2024-11-04T09:51:04.711" v="168" actId="20577"/>
      <pc:docMkLst>
        <pc:docMk/>
      </pc:docMkLst>
      <pc:sldChg chg="modSp mod">
        <pc:chgData name="Mark Bentley" userId="4f1f3be8-78e6-4802-a22c-e01f5e0ea520" providerId="ADAL" clId="{8A0CAF9A-E258-5146-B76D-3B71BC7C2F9F}" dt="2024-11-04T09:51:04.711" v="168" actId="20577"/>
        <pc:sldMkLst>
          <pc:docMk/>
          <pc:sldMk cId="1191610900" sldId="264"/>
        </pc:sldMkLst>
        <pc:spChg chg="mod">
          <ac:chgData name="Mark Bentley" userId="4f1f3be8-78e6-4802-a22c-e01f5e0ea520" providerId="ADAL" clId="{8A0CAF9A-E258-5146-B76D-3B71BC7C2F9F}" dt="2024-11-04T09:51:04.711" v="168" actId="20577"/>
          <ac:spMkLst>
            <pc:docMk/>
            <pc:sldMk cId="1191610900" sldId="264"/>
            <ac:spMk id="3" creationId="{DBF659BC-D6D6-97D5-072D-8A2F323C1816}"/>
          </ac:spMkLst>
        </pc:spChg>
      </pc:sldChg>
    </pc:docChg>
  </pc:docChgLst>
  <pc:docChgLst>
    <pc:chgData name="Daniela Coia" userId="3eb30d30-ac06-4058-be49-36af3ec47be3" providerId="ADAL" clId="{913164D8-42CD-D741-B6C7-5A86841FF018}"/>
    <pc:docChg chg="undo custSel modSld">
      <pc:chgData name="Daniela Coia" userId="3eb30d30-ac06-4058-be49-36af3ec47be3" providerId="ADAL" clId="{913164D8-42CD-D741-B6C7-5A86841FF018}" dt="2024-11-04T08:09:06.028" v="26" actId="14100"/>
      <pc:docMkLst>
        <pc:docMk/>
      </pc:docMkLst>
      <pc:sldChg chg="addSp modSp mod">
        <pc:chgData name="Daniela Coia" userId="3eb30d30-ac06-4058-be49-36af3ec47be3" providerId="ADAL" clId="{913164D8-42CD-D741-B6C7-5A86841FF018}" dt="2024-11-04T08:09:06.028" v="26" actId="14100"/>
        <pc:sldMkLst>
          <pc:docMk/>
          <pc:sldMk cId="2699632860" sldId="266"/>
        </pc:sldMkLst>
        <pc:spChg chg="add mod">
          <ac:chgData name="Daniela Coia" userId="3eb30d30-ac06-4058-be49-36af3ec47be3" providerId="ADAL" clId="{913164D8-42CD-D741-B6C7-5A86841FF018}" dt="2024-11-04T08:07:27.795" v="1" actId="767"/>
          <ac:spMkLst>
            <pc:docMk/>
            <pc:sldMk cId="2699632860" sldId="266"/>
            <ac:spMk id="10" creationId="{0D308AA4-93B5-81D9-7A34-DE8A6E3F0987}"/>
          </ac:spMkLst>
        </pc:spChg>
        <pc:picChg chg="add mod">
          <ac:chgData name="Daniela Coia" userId="3eb30d30-ac06-4058-be49-36af3ec47be3" providerId="ADAL" clId="{913164D8-42CD-D741-B6C7-5A86841FF018}" dt="2024-11-04T08:07:57.418" v="14" actId="931"/>
          <ac:picMkLst>
            <pc:docMk/>
            <pc:sldMk cId="2699632860" sldId="266"/>
            <ac:picMk id="12" creationId="{01DA34E0-4915-F37F-2756-3F94E148BCA9}"/>
          </ac:picMkLst>
        </pc:picChg>
        <pc:picChg chg="add mod">
          <ac:chgData name="Daniela Coia" userId="3eb30d30-ac06-4058-be49-36af3ec47be3" providerId="ADAL" clId="{913164D8-42CD-D741-B6C7-5A86841FF018}" dt="2024-11-04T08:09:06.028" v="26" actId="14100"/>
          <ac:picMkLst>
            <pc:docMk/>
            <pc:sldMk cId="2699632860" sldId="266"/>
            <ac:picMk id="14" creationId="{A3F11105-B2C2-6244-924C-5752CB5A3D2F}"/>
          </ac:picMkLst>
        </pc:picChg>
      </pc:sldChg>
    </pc:docChg>
  </pc:docChgLst>
  <pc:docChgLst>
    <pc:chgData name="Mark Bentley" userId="4f1f3be8-78e6-4802-a22c-e01f5e0ea520" providerId="ADAL" clId="{B76A654E-DFC8-654A-98AA-463BD9C8C405}"/>
    <pc:docChg chg="undo custSel addSld modSld sldOrd">
      <pc:chgData name="Mark Bentley" userId="4f1f3be8-78e6-4802-a22c-e01f5e0ea520" providerId="ADAL" clId="{B76A654E-DFC8-654A-98AA-463BD9C8C405}" dt="2024-11-03T16:41:34.557" v="4783" actId="20577"/>
      <pc:docMkLst>
        <pc:docMk/>
      </pc:docMkLst>
      <pc:sldChg chg="modSp mod">
        <pc:chgData name="Mark Bentley" userId="4f1f3be8-78e6-4802-a22c-e01f5e0ea520" providerId="ADAL" clId="{B76A654E-DFC8-654A-98AA-463BD9C8C405}" dt="2024-10-14T16:03:47.932" v="20" actId="20577"/>
        <pc:sldMkLst>
          <pc:docMk/>
          <pc:sldMk cId="0" sldId="256"/>
        </pc:sldMkLst>
        <pc:spChg chg="mod">
          <ac:chgData name="Mark Bentley" userId="4f1f3be8-78e6-4802-a22c-e01f5e0ea520" providerId="ADAL" clId="{B76A654E-DFC8-654A-98AA-463BD9C8C405}" dt="2024-10-14T16:03:47.932" v="20" actId="20577"/>
          <ac:spMkLst>
            <pc:docMk/>
            <pc:sldMk cId="0" sldId="256"/>
            <ac:spMk id="4" creationId="{00000000-0000-0000-0000-000000000000}"/>
          </ac:spMkLst>
        </pc:spChg>
      </pc:sldChg>
      <pc:sldChg chg="modSp mod">
        <pc:chgData name="Mark Bentley" userId="4f1f3be8-78e6-4802-a22c-e01f5e0ea520" providerId="ADAL" clId="{B76A654E-DFC8-654A-98AA-463BD9C8C405}" dt="2024-11-01T15:57:08.016" v="3478" actId="20577"/>
        <pc:sldMkLst>
          <pc:docMk/>
          <pc:sldMk cId="264314030" sldId="262"/>
        </pc:sldMkLst>
        <pc:spChg chg="mod">
          <ac:chgData name="Mark Bentley" userId="4f1f3be8-78e6-4802-a22c-e01f5e0ea520" providerId="ADAL" clId="{B76A654E-DFC8-654A-98AA-463BD9C8C405}" dt="2024-10-14T16:06:43.915" v="658" actId="20577"/>
          <ac:spMkLst>
            <pc:docMk/>
            <pc:sldMk cId="264314030" sldId="262"/>
            <ac:spMk id="2" creationId="{7BEEB7B8-8261-FEB8-794F-B88F9A70EC37}"/>
          </ac:spMkLst>
        </pc:spChg>
        <pc:spChg chg="mod">
          <ac:chgData name="Mark Bentley" userId="4f1f3be8-78e6-4802-a22c-e01f5e0ea520" providerId="ADAL" clId="{B76A654E-DFC8-654A-98AA-463BD9C8C405}" dt="2024-11-01T15:57:08.016" v="3478" actId="20577"/>
          <ac:spMkLst>
            <pc:docMk/>
            <pc:sldMk cId="264314030" sldId="262"/>
            <ac:spMk id="3" creationId="{6F2E6E0F-4C90-7471-E210-0904A7D21A84}"/>
          </ac:spMkLst>
        </pc:spChg>
      </pc:sldChg>
      <pc:sldChg chg="modSp new mod ord">
        <pc:chgData name="Mark Bentley" userId="4f1f3be8-78e6-4802-a22c-e01f5e0ea520" providerId="ADAL" clId="{B76A654E-DFC8-654A-98AA-463BD9C8C405}" dt="2024-11-01T15:56:19.095" v="3432" actId="20577"/>
        <pc:sldMkLst>
          <pc:docMk/>
          <pc:sldMk cId="2005850914" sldId="263"/>
        </pc:sldMkLst>
        <pc:spChg chg="mod">
          <ac:chgData name="Mark Bentley" userId="4f1f3be8-78e6-4802-a22c-e01f5e0ea520" providerId="ADAL" clId="{B76A654E-DFC8-654A-98AA-463BD9C8C405}" dt="2024-10-14T16:06:50.787" v="678" actId="20577"/>
          <ac:spMkLst>
            <pc:docMk/>
            <pc:sldMk cId="2005850914" sldId="263"/>
            <ac:spMk id="2" creationId="{FA254374-79BC-34AD-430D-1D495179B188}"/>
          </ac:spMkLst>
        </pc:spChg>
        <pc:spChg chg="mod">
          <ac:chgData name="Mark Bentley" userId="4f1f3be8-78e6-4802-a22c-e01f5e0ea520" providerId="ADAL" clId="{B76A654E-DFC8-654A-98AA-463BD9C8C405}" dt="2024-11-01T15:56:19.095" v="3432" actId="20577"/>
          <ac:spMkLst>
            <pc:docMk/>
            <pc:sldMk cId="2005850914" sldId="263"/>
            <ac:spMk id="3" creationId="{97F17CE0-EA76-44A3-6A6D-415623DF76D3}"/>
          </ac:spMkLst>
        </pc:spChg>
      </pc:sldChg>
      <pc:sldChg chg="modSp new mod">
        <pc:chgData name="Mark Bentley" userId="4f1f3be8-78e6-4802-a22c-e01f5e0ea520" providerId="ADAL" clId="{B76A654E-DFC8-654A-98AA-463BD9C8C405}" dt="2024-11-01T15:58:21.272" v="3699" actId="20577"/>
        <pc:sldMkLst>
          <pc:docMk/>
          <pc:sldMk cId="1191610900" sldId="264"/>
        </pc:sldMkLst>
        <pc:spChg chg="mod">
          <ac:chgData name="Mark Bentley" userId="4f1f3be8-78e6-4802-a22c-e01f5e0ea520" providerId="ADAL" clId="{B76A654E-DFC8-654A-98AA-463BD9C8C405}" dt="2024-10-22T09:56:47.399" v="1794" actId="20577"/>
          <ac:spMkLst>
            <pc:docMk/>
            <pc:sldMk cId="1191610900" sldId="264"/>
            <ac:spMk id="2" creationId="{5D16D90B-594C-3F40-1017-D7A5C1ADFA13}"/>
          </ac:spMkLst>
        </pc:spChg>
        <pc:spChg chg="mod">
          <ac:chgData name="Mark Bentley" userId="4f1f3be8-78e6-4802-a22c-e01f5e0ea520" providerId="ADAL" clId="{B76A654E-DFC8-654A-98AA-463BD9C8C405}" dt="2024-11-01T15:58:21.272" v="3699" actId="20577"/>
          <ac:spMkLst>
            <pc:docMk/>
            <pc:sldMk cId="1191610900" sldId="264"/>
            <ac:spMk id="3" creationId="{DBF659BC-D6D6-97D5-072D-8A2F323C1816}"/>
          </ac:spMkLst>
        </pc:spChg>
      </pc:sldChg>
      <pc:sldChg chg="addSp modSp new mod">
        <pc:chgData name="Mark Bentley" userId="4f1f3be8-78e6-4802-a22c-e01f5e0ea520" providerId="ADAL" clId="{B76A654E-DFC8-654A-98AA-463BD9C8C405}" dt="2024-11-03T16:41:34.557" v="4783" actId="20577"/>
        <pc:sldMkLst>
          <pc:docMk/>
          <pc:sldMk cId="230562220" sldId="265"/>
        </pc:sldMkLst>
        <pc:spChg chg="mod">
          <ac:chgData name="Mark Bentley" userId="4f1f3be8-78e6-4802-a22c-e01f5e0ea520" providerId="ADAL" clId="{B76A654E-DFC8-654A-98AA-463BD9C8C405}" dt="2024-10-29T17:10:20.591" v="2703" actId="5793"/>
          <ac:spMkLst>
            <pc:docMk/>
            <pc:sldMk cId="230562220" sldId="265"/>
            <ac:spMk id="2" creationId="{C2166D5E-9CF6-E82A-8717-D13BAC2AE6AD}"/>
          </ac:spMkLst>
        </pc:spChg>
        <pc:spChg chg="mod">
          <ac:chgData name="Mark Bentley" userId="4f1f3be8-78e6-4802-a22c-e01f5e0ea520" providerId="ADAL" clId="{B76A654E-DFC8-654A-98AA-463BD9C8C405}" dt="2024-11-03T16:41:34.557" v="4783" actId="20577"/>
          <ac:spMkLst>
            <pc:docMk/>
            <pc:sldMk cId="230562220" sldId="265"/>
            <ac:spMk id="3" creationId="{067817A5-67F6-D476-806C-4A8B2A408B15}"/>
          </ac:spMkLst>
        </pc:spChg>
        <pc:picChg chg="add mod">
          <ac:chgData name="Mark Bentley" userId="4f1f3be8-78e6-4802-a22c-e01f5e0ea520" providerId="ADAL" clId="{B76A654E-DFC8-654A-98AA-463BD9C8C405}" dt="2024-10-29T17:11:49.932" v="2948" actId="1076"/>
          <ac:picMkLst>
            <pc:docMk/>
            <pc:sldMk cId="230562220" sldId="265"/>
            <ac:picMk id="1026" creationId="{8FB147B0-0B93-329C-430D-735D0C7ED78B}"/>
          </ac:picMkLst>
        </pc:picChg>
      </pc:sldChg>
      <pc:sldChg chg="addSp delSp modSp new mod">
        <pc:chgData name="Mark Bentley" userId="4f1f3be8-78e6-4802-a22c-e01f5e0ea520" providerId="ADAL" clId="{B76A654E-DFC8-654A-98AA-463BD9C8C405}" dt="2024-11-01T16:03:38.621" v="4244" actId="20577"/>
        <pc:sldMkLst>
          <pc:docMk/>
          <pc:sldMk cId="2699632860" sldId="266"/>
        </pc:sldMkLst>
        <pc:spChg chg="mod">
          <ac:chgData name="Mark Bentley" userId="4f1f3be8-78e6-4802-a22c-e01f5e0ea520" providerId="ADAL" clId="{B76A654E-DFC8-654A-98AA-463BD9C8C405}" dt="2024-10-31T09:22:40.088" v="3066" actId="20577"/>
          <ac:spMkLst>
            <pc:docMk/>
            <pc:sldMk cId="2699632860" sldId="266"/>
            <ac:spMk id="2" creationId="{F91C4895-469D-277E-A9B8-A719AC34DFC4}"/>
          </ac:spMkLst>
        </pc:spChg>
        <pc:spChg chg="mod">
          <ac:chgData name="Mark Bentley" userId="4f1f3be8-78e6-4802-a22c-e01f5e0ea520" providerId="ADAL" clId="{B76A654E-DFC8-654A-98AA-463BD9C8C405}" dt="2024-11-01T16:03:38.621" v="4244" actId="20577"/>
          <ac:spMkLst>
            <pc:docMk/>
            <pc:sldMk cId="2699632860" sldId="266"/>
            <ac:spMk id="3" creationId="{AECC9661-AC98-2290-466A-AEABB9A67507}"/>
          </ac:spMkLst>
        </pc:spChg>
        <pc:spChg chg="add mod">
          <ac:chgData name="Mark Bentley" userId="4f1f3be8-78e6-4802-a22c-e01f5e0ea520" providerId="ADAL" clId="{B76A654E-DFC8-654A-98AA-463BD9C8C405}" dt="2024-11-01T16:03:28.802" v="4177" actId="1036"/>
          <ac:spMkLst>
            <pc:docMk/>
            <pc:sldMk cId="2699632860" sldId="266"/>
            <ac:spMk id="4" creationId="{6E3FE013-251E-220A-74B1-267B38F81912}"/>
          </ac:spMkLst>
        </pc:spChg>
        <pc:spChg chg="add del">
          <ac:chgData name="Mark Bentley" userId="4f1f3be8-78e6-4802-a22c-e01f5e0ea520" providerId="ADAL" clId="{B76A654E-DFC8-654A-98AA-463BD9C8C405}" dt="2024-10-30T17:41:12.692" v="3037" actId="22"/>
          <ac:spMkLst>
            <pc:docMk/>
            <pc:sldMk cId="2699632860" sldId="266"/>
            <ac:spMk id="5" creationId="{04393E9B-D17E-287C-B09A-2827C8069CA6}"/>
          </ac:spMkLst>
        </pc:spChg>
        <pc:spChg chg="add mod">
          <ac:chgData name="Mark Bentley" userId="4f1f3be8-78e6-4802-a22c-e01f5e0ea520" providerId="ADAL" clId="{B76A654E-DFC8-654A-98AA-463BD9C8C405}" dt="2024-11-01T16:03:28.802" v="4177" actId="1036"/>
          <ac:spMkLst>
            <pc:docMk/>
            <pc:sldMk cId="2699632860" sldId="266"/>
            <ac:spMk id="5" creationId="{EA40962A-13E0-97A2-3335-7F0D5AA2F67F}"/>
          </ac:spMkLst>
        </pc:spChg>
        <pc:spChg chg="add mod">
          <ac:chgData name="Mark Bentley" userId="4f1f3be8-78e6-4802-a22c-e01f5e0ea520" providerId="ADAL" clId="{B76A654E-DFC8-654A-98AA-463BD9C8C405}" dt="2024-11-01T16:03:28.802" v="4177" actId="1036"/>
          <ac:spMkLst>
            <pc:docMk/>
            <pc:sldMk cId="2699632860" sldId="266"/>
            <ac:spMk id="6" creationId="{CF34CF72-9ED1-0E48-235B-48E2BC14D273}"/>
          </ac:spMkLst>
        </pc:spChg>
        <pc:spChg chg="add mod">
          <ac:chgData name="Mark Bentley" userId="4f1f3be8-78e6-4802-a22c-e01f5e0ea520" providerId="ADAL" clId="{B76A654E-DFC8-654A-98AA-463BD9C8C405}" dt="2024-11-01T16:03:28.802" v="4177" actId="1036"/>
          <ac:spMkLst>
            <pc:docMk/>
            <pc:sldMk cId="2699632860" sldId="266"/>
            <ac:spMk id="7" creationId="{038BEB01-0DC9-ED4D-F4C2-D981731A133C}"/>
          </ac:spMkLst>
        </pc:spChg>
        <pc:spChg chg="add mod">
          <ac:chgData name="Mark Bentley" userId="4f1f3be8-78e6-4802-a22c-e01f5e0ea520" providerId="ADAL" clId="{B76A654E-DFC8-654A-98AA-463BD9C8C405}" dt="2024-11-01T16:03:28.802" v="4177" actId="1036"/>
          <ac:spMkLst>
            <pc:docMk/>
            <pc:sldMk cId="2699632860" sldId="266"/>
            <ac:spMk id="8" creationId="{F18CF177-F1FA-C38F-2AE1-F9885697D79B}"/>
          </ac:spMkLst>
        </pc:spChg>
        <pc:spChg chg="add mod">
          <ac:chgData name="Mark Bentley" userId="4f1f3be8-78e6-4802-a22c-e01f5e0ea520" providerId="ADAL" clId="{B76A654E-DFC8-654A-98AA-463BD9C8C405}" dt="2024-11-01T16:03:28.802" v="4177" actId="1036"/>
          <ac:spMkLst>
            <pc:docMk/>
            <pc:sldMk cId="2699632860" sldId="266"/>
            <ac:spMk id="9" creationId="{E63B9014-407E-D3FB-2FC9-F2ECBB522D60}"/>
          </ac:spMkLst>
        </pc:spChg>
        <pc:picChg chg="add mod">
          <ac:chgData name="Mark Bentley" userId="4f1f3be8-78e6-4802-a22c-e01f5e0ea520" providerId="ADAL" clId="{B76A654E-DFC8-654A-98AA-463BD9C8C405}" dt="2024-10-30T17:23:36.541" v="2995" actId="14100"/>
          <ac:picMkLst>
            <pc:docMk/>
            <pc:sldMk cId="2699632860" sldId="266"/>
            <ac:picMk id="1026" creationId="{291928A7-9E97-3658-E14C-C7D9F2595C19}"/>
          </ac:picMkLst>
        </pc:picChg>
        <pc:picChg chg="add mod">
          <ac:chgData name="Mark Bentley" userId="4f1f3be8-78e6-4802-a22c-e01f5e0ea520" providerId="ADAL" clId="{B76A654E-DFC8-654A-98AA-463BD9C8C405}" dt="2024-11-01T16:03:28.802" v="4177" actId="1036"/>
          <ac:picMkLst>
            <pc:docMk/>
            <pc:sldMk cId="2699632860" sldId="266"/>
            <ac:picMk id="1028" creationId="{41910C84-24A1-A760-D7CB-4B3FE26881A4}"/>
          </ac:picMkLst>
        </pc:picChg>
        <pc:picChg chg="add mod">
          <ac:chgData name="Mark Bentley" userId="4f1f3be8-78e6-4802-a22c-e01f5e0ea520" providerId="ADAL" clId="{B76A654E-DFC8-654A-98AA-463BD9C8C405}" dt="2024-11-01T16:03:28.802" v="4177" actId="1036"/>
          <ac:picMkLst>
            <pc:docMk/>
            <pc:sldMk cId="2699632860" sldId="266"/>
            <ac:picMk id="1030" creationId="{AFD72D48-8183-5E43-0054-30B4BD9610B3}"/>
          </ac:picMkLst>
        </pc:picChg>
        <pc:picChg chg="add mod">
          <ac:chgData name="Mark Bentley" userId="4f1f3be8-78e6-4802-a22c-e01f5e0ea520" providerId="ADAL" clId="{B76A654E-DFC8-654A-98AA-463BD9C8C405}" dt="2024-11-01T16:03:28.802" v="4177" actId="1036"/>
          <ac:picMkLst>
            <pc:docMk/>
            <pc:sldMk cId="2699632860" sldId="266"/>
            <ac:picMk id="1032" creationId="{B55F7E31-7DC5-4C95-DAEB-87AD5234895C}"/>
          </ac:picMkLst>
        </pc:picChg>
        <pc:picChg chg="add mod">
          <ac:chgData name="Mark Bentley" userId="4f1f3be8-78e6-4802-a22c-e01f5e0ea520" providerId="ADAL" clId="{B76A654E-DFC8-654A-98AA-463BD9C8C405}" dt="2024-11-01T16:03:28.802" v="4177" actId="1036"/>
          <ac:picMkLst>
            <pc:docMk/>
            <pc:sldMk cId="2699632860" sldId="266"/>
            <ac:picMk id="1034" creationId="{607EC808-CD7B-E292-C6DB-545F2791B0D4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11A_EEBA584A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11A_EEBA584A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11B_A0F0AF75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spPr>
            <a:ln>
              <a:noFill/>
            </a:ln>
            <a:effectLst/>
            <a:scene3d>
              <a:camera prst="orthographicFront"/>
              <a:lightRig rig="threePt" dir="t"/>
            </a:scene3d>
            <a:sp3d prstMaterial="matte"/>
          </c:spPr>
          <c:explosion val="5"/>
          <c:dPt>
            <c:idx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741F-47C1-9996-DF6877D07366}"/>
              </c:ext>
            </c:extLst>
          </c:dPt>
          <c:dPt>
            <c:idx val="1"/>
            <c:bubble3D val="0"/>
            <c:spPr>
              <a:solidFill>
                <a:srgbClr val="00AE9D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741F-47C1-9996-DF6877D07366}"/>
              </c:ext>
            </c:extLst>
          </c:dPt>
          <c:dPt>
            <c:idx val="2"/>
            <c:bubble3D val="0"/>
            <c:spPr>
              <a:solidFill>
                <a:srgbClr val="008E7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741F-47C1-9996-DF6877D07366}"/>
              </c:ext>
            </c:extLst>
          </c:dPt>
          <c:dPt>
            <c:idx val="3"/>
            <c:bubble3D val="0"/>
            <c:spPr>
              <a:solidFill>
                <a:srgbClr val="00676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741F-47C1-9996-DF6877D07366}"/>
              </c:ext>
            </c:extLst>
          </c:dPt>
          <c:dPt>
            <c:idx val="4"/>
            <c:bubble3D val="0"/>
            <c:spPr>
              <a:solidFill>
                <a:srgbClr val="FFCC4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9-741F-47C1-9996-DF6877D07366}"/>
              </c:ext>
            </c:extLst>
          </c:dPt>
          <c:dPt>
            <c:idx val="5"/>
            <c:bubble3D val="0"/>
            <c:spPr>
              <a:solidFill>
                <a:srgbClr val="FBAB18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B-741F-47C1-9996-DF6877D07366}"/>
              </c:ext>
            </c:extLst>
          </c:dPt>
          <c:dPt>
            <c:idx val="6"/>
            <c:bubble3D val="0"/>
            <c:spPr>
              <a:solidFill>
                <a:srgbClr val="F4792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D-741F-47C1-9996-DF6877D07366}"/>
              </c:ext>
            </c:extLst>
          </c:dPt>
          <c:dPt>
            <c:idx val="7"/>
            <c:bubble3D val="0"/>
            <c:spPr>
              <a:solidFill>
                <a:srgbClr val="A7553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F-741F-47C1-9996-DF6877D07366}"/>
              </c:ext>
            </c:extLst>
          </c:dPt>
          <c:dPt>
            <c:idx val="8"/>
            <c:bubble3D val="0"/>
            <c:spPr>
              <a:solidFill>
                <a:srgbClr val="F1666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1-741F-47C1-9996-DF6877D07366}"/>
              </c:ext>
            </c:extLst>
          </c:dPt>
          <c:dPt>
            <c:idx val="9"/>
            <c:bubble3D val="0"/>
            <c:spPr>
              <a:solidFill>
                <a:srgbClr val="ED1B2F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3-741F-47C1-9996-DF6877D07366}"/>
              </c:ext>
            </c:extLst>
          </c:dPt>
          <c:dPt>
            <c:idx val="10"/>
            <c:bubble3D val="0"/>
            <c:spPr>
              <a:solidFill>
                <a:srgbClr val="CF1D39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5-741F-47C1-9996-DF6877D07366}"/>
              </c:ext>
            </c:extLst>
          </c:dPt>
          <c:dPt>
            <c:idx val="11"/>
            <c:bubble3D val="0"/>
            <c:spPr>
              <a:solidFill>
                <a:srgbClr val="960136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7-741F-47C1-9996-DF6877D07366}"/>
              </c:ext>
            </c:extLst>
          </c:dPt>
          <c:dPt>
            <c:idx val="12"/>
            <c:bubble3D val="0"/>
            <c:spPr>
              <a:solidFill>
                <a:srgbClr val="6DCFF6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9-741F-47C1-9996-DF6877D07366}"/>
              </c:ext>
            </c:extLst>
          </c:dPt>
          <c:dPt>
            <c:idx val="13"/>
            <c:bubble3D val="0"/>
            <c:spPr>
              <a:solidFill>
                <a:srgbClr val="009BDB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B-741F-47C1-9996-DF6877D07366}"/>
              </c:ext>
            </c:extLst>
          </c:dPt>
          <c:dPt>
            <c:idx val="14"/>
            <c:bubble3D val="0"/>
            <c:spPr>
              <a:solidFill>
                <a:srgbClr val="00619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D-741F-47C1-9996-DF6877D07366}"/>
              </c:ext>
            </c:extLst>
          </c:dPt>
          <c:dPt>
            <c:idx val="15"/>
            <c:bubble3D val="0"/>
            <c:spPr>
              <a:solidFill>
                <a:srgbClr val="1E3378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F-741F-47C1-9996-DF6877D07366}"/>
              </c:ext>
            </c:extLst>
          </c:dPt>
          <c:dPt>
            <c:idx val="16"/>
            <c:bubble3D val="0"/>
            <c:spPr>
              <a:solidFill>
                <a:srgbClr val="76C8A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1-741F-47C1-9996-DF6877D07366}"/>
              </c:ext>
            </c:extLst>
          </c:dPt>
          <c:dPt>
            <c:idx val="17"/>
            <c:bubble3D val="0"/>
            <c:spPr>
              <a:solidFill>
                <a:srgbClr val="00AE9D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3-741F-47C1-9996-DF6877D07366}"/>
              </c:ext>
            </c:extLst>
          </c:dPt>
          <c:dPt>
            <c:idx val="18"/>
            <c:bubble3D val="0"/>
            <c:spPr>
              <a:solidFill>
                <a:srgbClr val="008E7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5-741F-47C1-9996-DF6877D07366}"/>
              </c:ext>
            </c:extLst>
          </c:dPt>
          <c:dPt>
            <c:idx val="19"/>
            <c:bubble3D val="0"/>
            <c:spPr>
              <a:solidFill>
                <a:srgbClr val="00676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7-741F-47C1-9996-DF6877D07366}"/>
              </c:ext>
            </c:extLst>
          </c:dPt>
          <c:dPt>
            <c:idx val="20"/>
            <c:bubble3D val="0"/>
            <c:spPr>
              <a:solidFill>
                <a:srgbClr val="FFCC4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9-741F-47C1-9996-DF6877D07366}"/>
              </c:ext>
            </c:extLst>
          </c:dPt>
          <c:dPt>
            <c:idx val="21"/>
            <c:bubble3D val="0"/>
            <c:spPr>
              <a:solidFill>
                <a:srgbClr val="FFDE0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B-741F-47C1-9996-DF6877D07366}"/>
              </c:ext>
            </c:extLst>
          </c:dPt>
          <c:dPt>
            <c:idx val="22"/>
            <c:bubble3D val="0"/>
            <c:spPr>
              <a:solidFill>
                <a:srgbClr val="F4792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D-741F-47C1-9996-DF6877D07366}"/>
              </c:ext>
            </c:extLst>
          </c:dPt>
          <c:dPt>
            <c:idx val="23"/>
            <c:bubble3D val="0"/>
            <c:spPr>
              <a:solidFill>
                <a:srgbClr val="A7553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F-741F-47C1-9996-DF6877D0736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741F-47C1-9996-DF6877D0736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2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41F-47C1-9996-DF6877D0736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3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41F-47C1-9996-DF6877D0736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4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741F-47C1-9996-DF6877D0736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741F-47C1-9996-DF6877D0736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6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741F-47C1-9996-DF6877D07366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741F-47C1-9996-DF6877D07366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741F-47C1-9996-DF6877D07366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1-741F-47C1-9996-DF6877D07366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741F-47C1-9996-DF6877D07366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5-741F-47C1-9996-DF6877D07366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7-741F-47C1-9996-DF6877D07366}"/>
                </c:ext>
              </c:extLst>
            </c:dLbl>
            <c:dLbl>
              <c:idx val="1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9-741F-47C1-9996-DF6877D07366}"/>
                </c:ext>
              </c:extLst>
            </c:dLbl>
            <c:dLbl>
              <c:idx val="1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B-741F-47C1-9996-DF6877D07366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D-741F-47C1-9996-DF6877D07366}"/>
                </c:ext>
              </c:extLst>
            </c:dLbl>
            <c:dLbl>
              <c:idx val="1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F-741F-47C1-9996-DF6877D07366}"/>
                </c:ext>
              </c:extLst>
            </c:dLbl>
            <c:dLbl>
              <c:idx val="1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5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1-741F-47C1-9996-DF6877D07366}"/>
                </c:ext>
              </c:extLst>
            </c:dLbl>
            <c:dLbl>
              <c:idx val="1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6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3-741F-47C1-9996-DF6877D07366}"/>
                </c:ext>
              </c:extLst>
            </c:dLbl>
            <c:dLbl>
              <c:idx val="1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1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5-741F-47C1-9996-DF6877D07366}"/>
                </c:ext>
              </c:extLst>
            </c:dLbl>
            <c:dLbl>
              <c:idx val="1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2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7-741F-47C1-9996-DF6877D07366}"/>
                </c:ext>
              </c:extLst>
            </c:dLbl>
            <c:dLbl>
              <c:idx val="2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3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9-741F-47C1-9996-DF6877D07366}"/>
                </c:ext>
              </c:extLst>
            </c:dLbl>
            <c:dLbl>
              <c:idx val="2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4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B-741F-47C1-9996-DF6877D07366}"/>
                </c:ext>
              </c:extLst>
            </c:dLbl>
            <c:dLbl>
              <c:idx val="2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5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D-741F-47C1-9996-DF6877D07366}"/>
                </c:ext>
              </c:extLst>
            </c:dLbl>
            <c:dLbl>
              <c:idx val="2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6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F-741F-47C1-9996-DF6877D073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1" i="0" u="sng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1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Sheet1!$A$2:$A$25</c:f>
              <c:strCache>
                <c:ptCount val="24"/>
                <c:pt idx="0">
                  <c:v>1st Entry</c:v>
                </c:pt>
                <c:pt idx="1">
                  <c:v>2nd Entry</c:v>
                </c:pt>
                <c:pt idx="2">
                  <c:v>3rd Entry</c:v>
                </c:pt>
                <c:pt idx="3">
                  <c:v>4th Entry</c:v>
                </c:pt>
                <c:pt idx="4">
                  <c:v>5th Entry</c:v>
                </c:pt>
                <c:pt idx="5">
                  <c:v>6th Entry</c:v>
                </c:pt>
                <c:pt idx="6">
                  <c:v>7th Entry</c:v>
                </c:pt>
                <c:pt idx="7">
                  <c:v>8th Entry</c:v>
                </c:pt>
                <c:pt idx="8">
                  <c:v>9th Entry</c:v>
                </c:pt>
                <c:pt idx="9">
                  <c:v>10th Entry</c:v>
                </c:pt>
                <c:pt idx="10">
                  <c:v>11th Entry</c:v>
                </c:pt>
                <c:pt idx="11">
                  <c:v>12th Entry</c:v>
                </c:pt>
                <c:pt idx="12">
                  <c:v>13th Entry</c:v>
                </c:pt>
                <c:pt idx="13">
                  <c:v>14th Entry</c:v>
                </c:pt>
                <c:pt idx="14">
                  <c:v>15th Entry</c:v>
                </c:pt>
                <c:pt idx="15">
                  <c:v>16th Entry</c:v>
                </c:pt>
                <c:pt idx="16">
                  <c:v>17th Entry</c:v>
                </c:pt>
                <c:pt idx="17">
                  <c:v>18th Entry</c:v>
                </c:pt>
                <c:pt idx="18">
                  <c:v>19th Entry</c:v>
                </c:pt>
                <c:pt idx="19">
                  <c:v>20th Entry</c:v>
                </c:pt>
                <c:pt idx="20">
                  <c:v>21th Entry</c:v>
                </c:pt>
                <c:pt idx="21">
                  <c:v>22th Entry</c:v>
                </c:pt>
                <c:pt idx="22">
                  <c:v>23th Entry</c:v>
                </c:pt>
                <c:pt idx="23">
                  <c:v>24th Entry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741F-47C1-9996-DF6877D0736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0"/>
    </c:view3D>
    <c:floor>
      <c:thickness val="0"/>
      <c:spPr>
        <a:solidFill>
          <a:schemeClr val="accent1">
            <a:alpha val="30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7916454801487282E-2"/>
          <c:y val="5.9660478663425089E-2"/>
          <c:w val="0.93792021248511792"/>
          <c:h val="0.5939151379666165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1504-4AAD-8BCA-155C626759E1}"/>
              </c:ext>
            </c:extLst>
          </c:dPt>
          <c:dPt>
            <c:idx val="1"/>
            <c:invertIfNegative val="0"/>
            <c:bubble3D val="0"/>
            <c:spPr>
              <a:solidFill>
                <a:srgbClr val="00AE9D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1504-4AAD-8BCA-155C626759E1}"/>
              </c:ext>
            </c:extLst>
          </c:dPt>
          <c:dPt>
            <c:idx val="2"/>
            <c:invertIfNegative val="0"/>
            <c:bubble3D val="0"/>
            <c:spPr>
              <a:solidFill>
                <a:srgbClr val="008E7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1504-4AAD-8BCA-155C626759E1}"/>
              </c:ext>
            </c:extLst>
          </c:dPt>
          <c:dPt>
            <c:idx val="3"/>
            <c:invertIfNegative val="0"/>
            <c:bubble3D val="0"/>
            <c:spPr>
              <a:solidFill>
                <a:srgbClr val="00676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1504-4AAD-8BCA-155C626759E1}"/>
              </c:ext>
            </c:extLst>
          </c:dPt>
          <c:dPt>
            <c:idx val="4"/>
            <c:invertIfNegative val="0"/>
            <c:bubble3D val="0"/>
            <c:spPr>
              <a:solidFill>
                <a:srgbClr val="FFCC4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1504-4AAD-8BCA-155C626759E1}"/>
              </c:ext>
            </c:extLst>
          </c:dPt>
          <c:dPt>
            <c:idx val="5"/>
            <c:invertIfNegative val="0"/>
            <c:bubble3D val="0"/>
            <c:spPr>
              <a:solidFill>
                <a:srgbClr val="FBAB1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1504-4AAD-8BCA-155C626759E1}"/>
              </c:ext>
            </c:extLst>
          </c:dPt>
          <c:dPt>
            <c:idx val="6"/>
            <c:invertIfNegative val="0"/>
            <c:bubble3D val="0"/>
            <c:spPr>
              <a:solidFill>
                <a:srgbClr val="F4792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1504-4AAD-8BCA-155C626759E1}"/>
              </c:ext>
            </c:extLst>
          </c:dPt>
          <c:dPt>
            <c:idx val="7"/>
            <c:invertIfNegative val="0"/>
            <c:bubble3D val="0"/>
            <c:spPr>
              <a:solidFill>
                <a:srgbClr val="A7553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F-1504-4AAD-8BCA-155C626759E1}"/>
              </c:ext>
            </c:extLst>
          </c:dPt>
          <c:dPt>
            <c:idx val="8"/>
            <c:invertIfNegative val="0"/>
            <c:bubble3D val="0"/>
            <c:spPr>
              <a:solidFill>
                <a:srgbClr val="F1666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1-1504-4AAD-8BCA-155C626759E1}"/>
              </c:ext>
            </c:extLst>
          </c:dPt>
          <c:dPt>
            <c:idx val="9"/>
            <c:invertIfNegative val="0"/>
            <c:bubble3D val="0"/>
            <c:spPr>
              <a:solidFill>
                <a:srgbClr val="ED1B2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3-1504-4AAD-8BCA-155C626759E1}"/>
              </c:ext>
            </c:extLst>
          </c:dPt>
          <c:dPt>
            <c:idx val="10"/>
            <c:invertIfNegative val="0"/>
            <c:bubble3D val="0"/>
            <c:spPr>
              <a:solidFill>
                <a:srgbClr val="CF1D39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5-1504-4AAD-8BCA-155C626759E1}"/>
              </c:ext>
            </c:extLst>
          </c:dPt>
          <c:dPt>
            <c:idx val="11"/>
            <c:invertIfNegative val="0"/>
            <c:bubble3D val="0"/>
            <c:spPr>
              <a:solidFill>
                <a:srgbClr val="96013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7-1504-4AAD-8BCA-155C626759E1}"/>
              </c:ext>
            </c:extLst>
          </c:dPt>
          <c:dPt>
            <c:idx val="12"/>
            <c:invertIfNegative val="0"/>
            <c:bubble3D val="0"/>
            <c:spPr>
              <a:solidFill>
                <a:srgbClr val="6DCFF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9-1504-4AAD-8BCA-155C626759E1}"/>
              </c:ext>
            </c:extLst>
          </c:dPt>
          <c:dPt>
            <c:idx val="13"/>
            <c:invertIfNegative val="0"/>
            <c:bubble3D val="0"/>
            <c:spPr>
              <a:solidFill>
                <a:srgbClr val="009BDB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B-1504-4AAD-8BCA-155C626759E1}"/>
              </c:ext>
            </c:extLst>
          </c:dPt>
          <c:dPt>
            <c:idx val="14"/>
            <c:invertIfNegative val="0"/>
            <c:bubble3D val="0"/>
            <c:spPr>
              <a:solidFill>
                <a:srgbClr val="00619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D-1504-4AAD-8BCA-155C626759E1}"/>
              </c:ext>
            </c:extLst>
          </c:dPt>
          <c:dPt>
            <c:idx val="15"/>
            <c:invertIfNegative val="0"/>
            <c:bubble3D val="0"/>
            <c:spPr>
              <a:solidFill>
                <a:srgbClr val="1E33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F-1504-4AAD-8BCA-155C626759E1}"/>
              </c:ext>
            </c:extLst>
          </c:dPt>
          <c:dPt>
            <c:idx val="16"/>
            <c:invertIfNegative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1-1504-4AAD-8BCA-155C626759E1}"/>
              </c:ext>
            </c:extLst>
          </c:dPt>
          <c:dPt>
            <c:idx val="17"/>
            <c:invertIfNegative val="0"/>
            <c:bubble3D val="0"/>
            <c:spPr>
              <a:solidFill>
                <a:srgbClr val="00AE9D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3-1504-4AAD-8BCA-155C626759E1}"/>
              </c:ext>
            </c:extLst>
          </c:dPt>
          <c:dPt>
            <c:idx val="18"/>
            <c:invertIfNegative val="0"/>
            <c:bubble3D val="0"/>
            <c:spPr>
              <a:solidFill>
                <a:srgbClr val="008E7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5-1504-4AAD-8BCA-155C626759E1}"/>
              </c:ext>
            </c:extLst>
          </c:dPt>
          <c:dPt>
            <c:idx val="19"/>
            <c:invertIfNegative val="0"/>
            <c:bubble3D val="0"/>
            <c:spPr>
              <a:solidFill>
                <a:srgbClr val="00676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7-1504-4AAD-8BCA-155C626759E1}"/>
              </c:ext>
            </c:extLst>
          </c:dPt>
          <c:dPt>
            <c:idx val="20"/>
            <c:invertIfNegative val="0"/>
            <c:bubble3D val="0"/>
            <c:spPr>
              <a:solidFill>
                <a:srgbClr val="FFCC4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9-1504-4AAD-8BCA-155C626759E1}"/>
              </c:ext>
            </c:extLst>
          </c:dPt>
          <c:dPt>
            <c:idx val="21"/>
            <c:invertIfNegative val="0"/>
            <c:bubble3D val="0"/>
            <c:spPr>
              <a:solidFill>
                <a:srgbClr val="FBAB1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B-1504-4AAD-8BCA-155C626759E1}"/>
              </c:ext>
            </c:extLst>
          </c:dPt>
          <c:dPt>
            <c:idx val="22"/>
            <c:invertIfNegative val="0"/>
            <c:bubble3D val="0"/>
            <c:spPr>
              <a:solidFill>
                <a:srgbClr val="F4792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D-1504-4AAD-8BCA-155C626759E1}"/>
              </c:ext>
            </c:extLst>
          </c:dPt>
          <c:dPt>
            <c:idx val="23"/>
            <c:invertIfNegative val="0"/>
            <c:bubble3D val="0"/>
            <c:spPr>
              <a:solidFill>
                <a:srgbClr val="A7553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F-1504-4AAD-8BCA-155C626759E1}"/>
              </c:ext>
            </c:extLst>
          </c:dPt>
          <c:cat>
            <c:strRef>
              <c:f>Sheet1!$A$2:$A$25</c:f>
              <c:strCache>
                <c:ptCount val="24"/>
                <c:pt idx="0">
                  <c:v>1st Entry</c:v>
                </c:pt>
                <c:pt idx="1">
                  <c:v>2nd Entry</c:v>
                </c:pt>
                <c:pt idx="2">
                  <c:v>3rd Entry</c:v>
                </c:pt>
                <c:pt idx="3">
                  <c:v>4th Entry</c:v>
                </c:pt>
                <c:pt idx="4">
                  <c:v>5th Entry</c:v>
                </c:pt>
                <c:pt idx="5">
                  <c:v>6th Entry</c:v>
                </c:pt>
                <c:pt idx="6">
                  <c:v>7th Entry</c:v>
                </c:pt>
                <c:pt idx="7">
                  <c:v>8th Entry</c:v>
                </c:pt>
                <c:pt idx="8">
                  <c:v>9th Entry</c:v>
                </c:pt>
                <c:pt idx="9">
                  <c:v>10th Entry</c:v>
                </c:pt>
                <c:pt idx="10">
                  <c:v>11th Entry</c:v>
                </c:pt>
                <c:pt idx="11">
                  <c:v>12th Entry</c:v>
                </c:pt>
                <c:pt idx="12">
                  <c:v>13th Entry</c:v>
                </c:pt>
                <c:pt idx="13">
                  <c:v>14th Entry</c:v>
                </c:pt>
                <c:pt idx="14">
                  <c:v>15th Entry</c:v>
                </c:pt>
                <c:pt idx="15">
                  <c:v>16th Entry</c:v>
                </c:pt>
                <c:pt idx="16">
                  <c:v>17th Entry</c:v>
                </c:pt>
                <c:pt idx="17">
                  <c:v>18th Entry</c:v>
                </c:pt>
                <c:pt idx="18">
                  <c:v>19th Entry</c:v>
                </c:pt>
                <c:pt idx="19">
                  <c:v>20th Entry</c:v>
                </c:pt>
                <c:pt idx="20">
                  <c:v>21th Entry</c:v>
                </c:pt>
                <c:pt idx="21">
                  <c:v>22th Entry</c:v>
                </c:pt>
                <c:pt idx="22">
                  <c:v>23th Entry</c:v>
                </c:pt>
                <c:pt idx="23">
                  <c:v>24th Entry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1504-4AAD-8BCA-155C626759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gapDepth val="10"/>
        <c:shape val="box"/>
        <c:axId val="1929698128"/>
        <c:axId val="1929700880"/>
        <c:axId val="0"/>
      </c:bar3DChart>
      <c:catAx>
        <c:axId val="1929698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50" normalizeH="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9700880"/>
        <c:crosses val="autoZero"/>
        <c:auto val="1"/>
        <c:lblAlgn val="ctr"/>
        <c:lblOffset val="100"/>
        <c:noMultiLvlLbl val="0"/>
      </c:catAx>
      <c:valAx>
        <c:axId val="192970088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9698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5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defRPr sz="1197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20000"/>
          <a:lumOff val="8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20000"/>
          <a:lumOff val="80000"/>
        </a:schemeClr>
      </a:solidFill>
      <a:sp3d/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>
      <cs:styleClr val="0"/>
    </cs:fillRef>
    <cs:effectRef idx="0"/>
    <cs:fontRef idx="minor">
      <a:schemeClr val="dk1"/>
    </cs:fontRef>
    <cs:spPr>
      <a:solidFill>
        <a:schemeClr val="phClr">
          <a:alpha val="30000"/>
        </a:schemeClr>
      </a:solidFill>
      <a:sp3d/>
    </cs:spPr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lumMod val="60000"/>
            <a:lumOff val="40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lumMod val="50000"/>
            <a:lumOff val="5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t" anchorCtr="0" compatLnSpc="1">
            <a:prstTxWarp prst="textNoShape">
              <a:avLst/>
            </a:prstTxWarp>
          </a:bodyPr>
          <a:lstStyle>
            <a:lvl1pPr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28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275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t" anchorCtr="0" compatLnSpc="1">
            <a:prstTxWarp prst="textNoShape">
              <a:avLst/>
            </a:prstTxWarp>
          </a:bodyPr>
          <a:lstStyle>
            <a:lvl1pPr algn="r"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28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b" anchorCtr="0" compatLnSpc="1">
            <a:prstTxWarp prst="textNoShape">
              <a:avLst/>
            </a:prstTxWarp>
          </a:bodyPr>
          <a:lstStyle>
            <a:lvl1pPr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28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275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b" anchorCtr="0" compatLnSpc="1">
            <a:prstTxWarp prst="textNoShape">
              <a:avLst/>
            </a:prstTxWarp>
          </a:bodyPr>
          <a:lstStyle>
            <a:lvl1pPr algn="r"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fld id="{A5B780D0-5C7F-422C-931C-25201BE19360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5045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466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>
            <a:lvl1pPr defTabSz="862013">
              <a:defRPr sz="11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738" y="0"/>
            <a:ext cx="3014662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 smtClean="0"/>
            </a:lvl1pPr>
          </a:lstStyle>
          <a:p>
            <a:pPr>
              <a:defRPr/>
            </a:pPr>
            <a:fld id="{A6888345-B3D3-4351-A7A9-F936F5935E41}" type="datetimeFigureOut">
              <a:rPr lang="en-US"/>
              <a:pPr>
                <a:defRPr/>
              </a:pPr>
              <a:t>11/4/2024</a:t>
            </a:fld>
            <a:endParaRPr lang="en-U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4025" y="693738"/>
            <a:ext cx="6176963" cy="3465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435475"/>
            <a:ext cx="5200650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70950"/>
            <a:ext cx="3014663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b" anchorCtr="0" compatLnSpc="1">
            <a:prstTxWarp prst="textNoShape">
              <a:avLst/>
            </a:prstTxWarp>
          </a:bodyPr>
          <a:lstStyle>
            <a:lvl1pPr defTabSz="862013">
              <a:defRPr sz="11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738" y="8870950"/>
            <a:ext cx="3014662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 smtClean="0"/>
            </a:lvl1pPr>
          </a:lstStyle>
          <a:p>
            <a:pPr>
              <a:defRPr/>
            </a:pPr>
            <a:fld id="{D8DF57D7-2670-4E78-96DD-D9B2280512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30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603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610636" algn="l" rtl="0" fontAlgn="base">
      <a:spcBef>
        <a:spcPct val="30000"/>
      </a:spcBef>
      <a:spcAft>
        <a:spcPct val="0"/>
      </a:spcAft>
      <a:defRPr sz="1603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1221273" algn="l" rtl="0" fontAlgn="base">
      <a:spcBef>
        <a:spcPct val="30000"/>
      </a:spcBef>
      <a:spcAft>
        <a:spcPct val="0"/>
      </a:spcAft>
      <a:defRPr sz="1603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831909" algn="l" rtl="0" fontAlgn="base">
      <a:spcBef>
        <a:spcPct val="30000"/>
      </a:spcBef>
      <a:spcAft>
        <a:spcPct val="0"/>
      </a:spcAft>
      <a:defRPr sz="1603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2442545" algn="l" rtl="0" fontAlgn="base">
      <a:spcBef>
        <a:spcPct val="30000"/>
      </a:spcBef>
      <a:spcAft>
        <a:spcPct val="0"/>
      </a:spcAft>
      <a:defRPr sz="1603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3053182" algn="l" defTabSz="1221273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6pPr>
    <a:lvl7pPr marL="3663818" algn="l" defTabSz="1221273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7pPr>
    <a:lvl8pPr marL="4274454" algn="l" defTabSz="1221273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8pPr>
    <a:lvl9pPr marL="4885091" algn="l" defTabSz="1221273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693738"/>
            <a:ext cx="6176963" cy="3465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12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8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03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30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38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32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31.jpe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30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33.jpe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35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34.jpe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9">
            <a:extLst>
              <a:ext uri="{FF2B5EF4-FFF2-40B4-BE49-F238E27FC236}">
                <a16:creationId xmlns:a16="http://schemas.microsoft.com/office/drawing/2014/main" id="{655A41B8-2864-44C4-A9B2-9F40A95F93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25338" cy="6858000"/>
          </a:xfrm>
          <a:prstGeom prst="rect">
            <a:avLst/>
          </a:prstGeom>
        </p:spPr>
      </p:pic>
      <p:sp>
        <p:nvSpPr>
          <p:cNvPr id="90" name="Rectangle 4">
            <a:extLst>
              <a:ext uri="{FF2B5EF4-FFF2-40B4-BE49-F238E27FC236}">
                <a16:creationId xmlns:a16="http://schemas.microsoft.com/office/drawing/2014/main" id="{FBF93EDD-5149-43C3-AE03-E4F5F512FE93}"/>
              </a:ext>
            </a:extLst>
          </p:cNvPr>
          <p:cNvSpPr/>
          <p:nvPr userDrawn="1"/>
        </p:nvSpPr>
        <p:spPr>
          <a:xfrm>
            <a:off x="0" y="-1"/>
            <a:ext cx="12225338" cy="6858001"/>
          </a:xfrm>
          <a:prstGeom prst="rect">
            <a:avLst/>
          </a:prstGeom>
          <a:solidFill>
            <a:srgbClr val="00324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3619" y="5258117"/>
            <a:ext cx="10627380" cy="3814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736"/>
            </a:lvl1pPr>
          </a:lstStyle>
          <a:p>
            <a:pPr lvl="0"/>
            <a:r>
              <a:rPr lang="en-GB" noProof="0" err="1"/>
              <a:t>SubTitle</a:t>
            </a:r>
            <a:endParaRPr lang="en-GB" noProof="0"/>
          </a:p>
        </p:txBody>
      </p:sp>
      <p:sp>
        <p:nvSpPr>
          <p:cNvPr id="56325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47704" y="3421831"/>
            <a:ext cx="10625007" cy="567399"/>
          </a:xfrm>
          <a:prstGeom prst="rect">
            <a:avLst/>
          </a:prstGeom>
        </p:spPr>
        <p:txBody>
          <a:bodyPr/>
          <a:lstStyle>
            <a:lvl1pPr>
              <a:defRPr sz="3087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NAME YOUR PRESENTATION</a:t>
            </a:r>
          </a:p>
        </p:txBody>
      </p:sp>
      <p:sp>
        <p:nvSpPr>
          <p:cNvPr id="56347" name="Text Box 27"/>
          <p:cNvSpPr txBox="1">
            <a:spLocks noChangeArrowheads="1"/>
          </p:cNvSpPr>
          <p:nvPr userDrawn="1"/>
        </p:nvSpPr>
        <p:spPr bwMode="auto">
          <a:xfrm>
            <a:off x="844737" y="642937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0" name="Text Box 58"/>
          <p:cNvSpPr txBox="1">
            <a:spLocks noChangeArrowheads="1"/>
          </p:cNvSpPr>
          <p:nvPr userDrawn="1"/>
        </p:nvSpPr>
        <p:spPr bwMode="auto">
          <a:xfrm>
            <a:off x="213480" y="6202800"/>
            <a:ext cx="670695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ESA UNCLASSIFIED - For ESA Official Use Only</a:t>
            </a:r>
          </a:p>
        </p:txBody>
      </p:sp>
      <p:cxnSp>
        <p:nvCxnSpPr>
          <p:cNvPr id="94" name="Straight Connector 152">
            <a:extLst>
              <a:ext uri="{FF2B5EF4-FFF2-40B4-BE49-F238E27FC236}">
                <a16:creationId xmlns:a16="http://schemas.microsoft.com/office/drawing/2014/main" id="{357F7D0F-2D50-4418-8EB4-564A4B2CEE5B}"/>
              </a:ext>
            </a:extLst>
          </p:cNvPr>
          <p:cNvCxnSpPr>
            <a:cxnSpLocks/>
          </p:cNvCxnSpPr>
          <p:nvPr userDrawn="1"/>
        </p:nvCxnSpPr>
        <p:spPr>
          <a:xfrm>
            <a:off x="223200" y="4106871"/>
            <a:ext cx="1173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6C34021B-66EB-9E45-8BD1-64D5855A58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0A106D-F82D-4A4A-81C2-51E2F76FBD9F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5">
            <a:extLst>
              <a:ext uri="{FF2B5EF4-FFF2-40B4-BE49-F238E27FC236}">
                <a16:creationId xmlns:a16="http://schemas.microsoft.com/office/drawing/2014/main" id="{33C1AA27-468E-4F19-A563-21152A310F35}"/>
              </a:ext>
            </a:extLst>
          </p:cNvPr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41396" cy="1044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6C90AC7-EF67-4A83-9758-B90EABF0E3D9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43" name="Picture 42" descr="de.png">
              <a:extLst>
                <a:ext uri="{FF2B5EF4-FFF2-40B4-BE49-F238E27FC236}">
                  <a16:creationId xmlns:a16="http://schemas.microsoft.com/office/drawing/2014/main" id="{B52224BE-8075-498A-8671-0E1E6B5807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at.png">
              <a:extLst>
                <a:ext uri="{FF2B5EF4-FFF2-40B4-BE49-F238E27FC236}">
                  <a16:creationId xmlns:a16="http://schemas.microsoft.com/office/drawing/2014/main" id="{6F0FEBBA-A41D-4661-818E-54692D88D4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be.png">
              <a:extLst>
                <a:ext uri="{FF2B5EF4-FFF2-40B4-BE49-F238E27FC236}">
                  <a16:creationId xmlns:a16="http://schemas.microsoft.com/office/drawing/2014/main" id="{7E4E61AF-7D81-4A82-9856-0EEFA0B0B7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dk.png">
              <a:extLst>
                <a:ext uri="{FF2B5EF4-FFF2-40B4-BE49-F238E27FC236}">
                  <a16:creationId xmlns:a16="http://schemas.microsoft.com/office/drawing/2014/main" id="{3797DAE4-5BDD-4B79-8E46-C0951AA49C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es.png">
              <a:extLst>
                <a:ext uri="{FF2B5EF4-FFF2-40B4-BE49-F238E27FC236}">
                  <a16:creationId xmlns:a16="http://schemas.microsoft.com/office/drawing/2014/main" id="{822D1964-C300-4FEE-B7F8-9ADE6C35FF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ee.png">
              <a:extLst>
                <a:ext uri="{FF2B5EF4-FFF2-40B4-BE49-F238E27FC236}">
                  <a16:creationId xmlns:a16="http://schemas.microsoft.com/office/drawing/2014/main" id="{24391DFD-895E-4A33-93C9-C55133F92F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fi.png">
              <a:extLst>
                <a:ext uri="{FF2B5EF4-FFF2-40B4-BE49-F238E27FC236}">
                  <a16:creationId xmlns:a16="http://schemas.microsoft.com/office/drawing/2014/main" id="{7DF7C040-4DC9-44C8-AEE7-FEF186A6F1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fr.png">
              <a:extLst>
                <a:ext uri="{FF2B5EF4-FFF2-40B4-BE49-F238E27FC236}">
                  <a16:creationId xmlns:a16="http://schemas.microsoft.com/office/drawing/2014/main" id="{D991B851-A505-4BE9-A9AA-9181468CCE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gr.png">
              <a:extLst>
                <a:ext uri="{FF2B5EF4-FFF2-40B4-BE49-F238E27FC236}">
                  <a16:creationId xmlns:a16="http://schemas.microsoft.com/office/drawing/2014/main" id="{7AB9A1F0-2A4A-46BC-95EE-6ED8B1854F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hu.png">
              <a:extLst>
                <a:ext uri="{FF2B5EF4-FFF2-40B4-BE49-F238E27FC236}">
                  <a16:creationId xmlns:a16="http://schemas.microsoft.com/office/drawing/2014/main" id="{BAE70114-E694-4A5A-AFF6-9FCEEB0953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ie.png">
              <a:extLst>
                <a:ext uri="{FF2B5EF4-FFF2-40B4-BE49-F238E27FC236}">
                  <a16:creationId xmlns:a16="http://schemas.microsoft.com/office/drawing/2014/main" id="{17EE1438-FA34-48A3-BD8E-25751065C6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it.png">
              <a:extLst>
                <a:ext uri="{FF2B5EF4-FFF2-40B4-BE49-F238E27FC236}">
                  <a16:creationId xmlns:a16="http://schemas.microsoft.com/office/drawing/2014/main" id="{47D25E61-66AB-4312-8008-7B7D876319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lu.png">
              <a:extLst>
                <a:ext uri="{FF2B5EF4-FFF2-40B4-BE49-F238E27FC236}">
                  <a16:creationId xmlns:a16="http://schemas.microsoft.com/office/drawing/2014/main" id="{5C852E78-7546-4F42-85C3-9A93256FE7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no.png">
              <a:extLst>
                <a:ext uri="{FF2B5EF4-FFF2-40B4-BE49-F238E27FC236}">
                  <a16:creationId xmlns:a16="http://schemas.microsoft.com/office/drawing/2014/main" id="{C407EE61-1E43-43E0-B078-2063D6FBF0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nl.png">
              <a:extLst>
                <a:ext uri="{FF2B5EF4-FFF2-40B4-BE49-F238E27FC236}">
                  <a16:creationId xmlns:a16="http://schemas.microsoft.com/office/drawing/2014/main" id="{2AD3CF85-26E4-44F6-B4A5-0819372881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pl.png">
              <a:extLst>
                <a:ext uri="{FF2B5EF4-FFF2-40B4-BE49-F238E27FC236}">
                  <a16:creationId xmlns:a16="http://schemas.microsoft.com/office/drawing/2014/main" id="{2D6041B6-B3ED-4C34-96A3-99FD55A612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pt.png">
              <a:extLst>
                <a:ext uri="{FF2B5EF4-FFF2-40B4-BE49-F238E27FC236}">
                  <a16:creationId xmlns:a16="http://schemas.microsoft.com/office/drawing/2014/main" id="{E05BDEE4-4892-4650-BC96-AF24745264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59" descr="cz.png">
              <a:extLst>
                <a:ext uri="{FF2B5EF4-FFF2-40B4-BE49-F238E27FC236}">
                  <a16:creationId xmlns:a16="http://schemas.microsoft.com/office/drawing/2014/main" id="{6A42A56E-A90E-48A8-A110-68D1B7944A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60" descr="ro.png">
              <a:extLst>
                <a:ext uri="{FF2B5EF4-FFF2-40B4-BE49-F238E27FC236}">
                  <a16:creationId xmlns:a16="http://schemas.microsoft.com/office/drawing/2014/main" id="{D4DCAD75-F0A5-4490-8D81-31AE8FDB6A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" name="Picture 61" descr="se.png">
              <a:extLst>
                <a:ext uri="{FF2B5EF4-FFF2-40B4-BE49-F238E27FC236}">
                  <a16:creationId xmlns:a16="http://schemas.microsoft.com/office/drawing/2014/main" id="{D7469F16-6C12-46C5-A0F8-E1811BBDA3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ch.png">
              <a:extLst>
                <a:ext uri="{FF2B5EF4-FFF2-40B4-BE49-F238E27FC236}">
                  <a16:creationId xmlns:a16="http://schemas.microsoft.com/office/drawing/2014/main" id="{9BB4ED50-F925-42D3-ADB7-F2D1C98720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uk.png">
              <a:extLst>
                <a:ext uri="{FF2B5EF4-FFF2-40B4-BE49-F238E27FC236}">
                  <a16:creationId xmlns:a16="http://schemas.microsoft.com/office/drawing/2014/main" id="{FA32661F-93AD-4BC4-8307-9ECE801FB1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243C6D9-4A97-486D-8223-91DADC3754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A42CE83-DB5F-4B46-A26C-D12FF0420C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5" name="Picture 94" descr="ca.png">
              <a:extLst>
                <a:ext uri="{FF2B5EF4-FFF2-40B4-BE49-F238E27FC236}">
                  <a16:creationId xmlns:a16="http://schemas.microsoft.com/office/drawing/2014/main" id="{2C996074-7F78-4FDB-BAF2-43B059184F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6" name="Picture 95" descr="si.png">
              <a:extLst>
                <a:ext uri="{FF2B5EF4-FFF2-40B4-BE49-F238E27FC236}">
                  <a16:creationId xmlns:a16="http://schemas.microsoft.com/office/drawing/2014/main" id="{AAA2523E-7C72-4693-B795-1804941A1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>
            <a:extLst>
              <a:ext uri="{FF2B5EF4-FFF2-40B4-BE49-F238E27FC236}">
                <a16:creationId xmlns:a16="http://schemas.microsoft.com/office/drawing/2014/main" id="{79B5329C-A2C5-4ECB-BC98-1EE910A59C5C}"/>
              </a:ext>
            </a:extLst>
          </p:cNvPr>
          <p:cNvGrpSpPr/>
          <p:nvPr userDrawn="1"/>
        </p:nvGrpSpPr>
        <p:grpSpPr>
          <a:xfrm>
            <a:off x="-6583" y="-3"/>
            <a:ext cx="12302859" cy="6858003"/>
            <a:chOff x="-6566" y="-2"/>
            <a:chExt cx="12269309" cy="6858002"/>
          </a:xfrm>
        </p:grpSpPr>
        <p:sp>
          <p:nvSpPr>
            <p:cNvPr id="8" name="Rectangle 36" hidden="1">
              <a:extLst>
                <a:ext uri="{FF2B5EF4-FFF2-40B4-BE49-F238E27FC236}">
                  <a16:creationId xmlns:a16="http://schemas.microsoft.com/office/drawing/2014/main" id="{C8958B36-AB2D-48BD-9A47-6687DB792AE7}"/>
                </a:ext>
              </a:extLst>
            </p:cNvPr>
            <p:cNvSpPr/>
            <p:nvPr userDrawn="1"/>
          </p:nvSpPr>
          <p:spPr>
            <a:xfrm>
              <a:off x="-6566" y="-2"/>
              <a:ext cx="12198565" cy="6858002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02"/>
            </a:p>
          </p:txBody>
        </p:sp>
        <p:grpSp>
          <p:nvGrpSpPr>
            <p:cNvPr id="9" name="Group 37" hidden="1">
              <a:extLst>
                <a:ext uri="{FF2B5EF4-FFF2-40B4-BE49-F238E27FC236}">
                  <a16:creationId xmlns:a16="http://schemas.microsoft.com/office/drawing/2014/main" id="{430FC37E-46B5-4BD2-9E97-2B76C0573440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10" name="Straight Connector 38">
                <a:extLst>
                  <a:ext uri="{FF2B5EF4-FFF2-40B4-BE49-F238E27FC236}">
                    <a16:creationId xmlns:a16="http://schemas.microsoft.com/office/drawing/2014/main" id="{E63B12F6-68E5-4FD2-AE82-2C61E9FEC371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39">
                <a:extLst>
                  <a:ext uri="{FF2B5EF4-FFF2-40B4-BE49-F238E27FC236}">
                    <a16:creationId xmlns:a16="http://schemas.microsoft.com/office/drawing/2014/main" id="{3F18698A-2CC1-42F7-AFA2-0ED6A65A0467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40">
                <a:extLst>
                  <a:ext uri="{FF2B5EF4-FFF2-40B4-BE49-F238E27FC236}">
                    <a16:creationId xmlns:a16="http://schemas.microsoft.com/office/drawing/2014/main" id="{5A3E8D2A-FCB8-46D8-8E13-5DFD77E0857A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41">
                <a:extLst>
                  <a:ext uri="{FF2B5EF4-FFF2-40B4-BE49-F238E27FC236}">
                    <a16:creationId xmlns:a16="http://schemas.microsoft.com/office/drawing/2014/main" id="{2A1A5DCC-95B9-432D-9319-E61A83F71866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42">
                <a:extLst>
                  <a:ext uri="{FF2B5EF4-FFF2-40B4-BE49-F238E27FC236}">
                    <a16:creationId xmlns:a16="http://schemas.microsoft.com/office/drawing/2014/main" id="{B8820250-F9E0-4311-BF0C-802AF6875CAD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43">
                <a:extLst>
                  <a:ext uri="{FF2B5EF4-FFF2-40B4-BE49-F238E27FC236}">
                    <a16:creationId xmlns:a16="http://schemas.microsoft.com/office/drawing/2014/main" id="{388E2DD4-2471-4F2A-8590-D3A12C918E40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44">
                <a:extLst>
                  <a:ext uri="{FF2B5EF4-FFF2-40B4-BE49-F238E27FC236}">
                    <a16:creationId xmlns:a16="http://schemas.microsoft.com/office/drawing/2014/main" id="{93FCA856-D622-4D05-8EC1-5A1167A0E484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45">
                <a:extLst>
                  <a:ext uri="{FF2B5EF4-FFF2-40B4-BE49-F238E27FC236}">
                    <a16:creationId xmlns:a16="http://schemas.microsoft.com/office/drawing/2014/main" id="{920EE15C-2FE5-464B-9141-CB9BF0147888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46">
                <a:extLst>
                  <a:ext uri="{FF2B5EF4-FFF2-40B4-BE49-F238E27FC236}">
                    <a16:creationId xmlns:a16="http://schemas.microsoft.com/office/drawing/2014/main" id="{4B6CEFD2-1B8D-4244-B930-8D2849ED397B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47">
                <a:extLst>
                  <a:ext uri="{FF2B5EF4-FFF2-40B4-BE49-F238E27FC236}">
                    <a16:creationId xmlns:a16="http://schemas.microsoft.com/office/drawing/2014/main" id="{8A33E851-D6BA-438B-B03A-38CCF7C6E26B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48">
                <a:extLst>
                  <a:ext uri="{FF2B5EF4-FFF2-40B4-BE49-F238E27FC236}">
                    <a16:creationId xmlns:a16="http://schemas.microsoft.com/office/drawing/2014/main" id="{4A28DC0D-210E-4248-9128-A55D9A06369B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49">
                <a:extLst>
                  <a:ext uri="{FF2B5EF4-FFF2-40B4-BE49-F238E27FC236}">
                    <a16:creationId xmlns:a16="http://schemas.microsoft.com/office/drawing/2014/main" id="{1464FE7F-7592-47D7-8ADE-D22FEDEBFB3D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50">
                <a:extLst>
                  <a:ext uri="{FF2B5EF4-FFF2-40B4-BE49-F238E27FC236}">
                    <a16:creationId xmlns:a16="http://schemas.microsoft.com/office/drawing/2014/main" id="{B7EA4283-4EAA-4DD8-8791-6F9976FBC69B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51">
                <a:extLst>
                  <a:ext uri="{FF2B5EF4-FFF2-40B4-BE49-F238E27FC236}">
                    <a16:creationId xmlns:a16="http://schemas.microsoft.com/office/drawing/2014/main" id="{92F79F70-7C67-441A-BE5F-68EF88D42721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52">
                <a:extLst>
                  <a:ext uri="{FF2B5EF4-FFF2-40B4-BE49-F238E27FC236}">
                    <a16:creationId xmlns:a16="http://schemas.microsoft.com/office/drawing/2014/main" id="{235AD71C-D9EE-4E4E-81B5-BBAF4D8497D8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53">
                <a:extLst>
                  <a:ext uri="{FF2B5EF4-FFF2-40B4-BE49-F238E27FC236}">
                    <a16:creationId xmlns:a16="http://schemas.microsoft.com/office/drawing/2014/main" id="{F97E8D7C-177F-4679-88B2-B2A1A0F63008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54">
                <a:extLst>
                  <a:ext uri="{FF2B5EF4-FFF2-40B4-BE49-F238E27FC236}">
                    <a16:creationId xmlns:a16="http://schemas.microsoft.com/office/drawing/2014/main" id="{CCBF4EED-8DF1-4D4C-9233-2A5AED92FAF5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55">
                <a:extLst>
                  <a:ext uri="{FF2B5EF4-FFF2-40B4-BE49-F238E27FC236}">
                    <a16:creationId xmlns:a16="http://schemas.microsoft.com/office/drawing/2014/main" id="{FE781963-B521-4090-B33E-52BA0D08DD4D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56">
                <a:extLst>
                  <a:ext uri="{FF2B5EF4-FFF2-40B4-BE49-F238E27FC236}">
                    <a16:creationId xmlns:a16="http://schemas.microsoft.com/office/drawing/2014/main" id="{97A5F321-E5FD-4460-AB50-6E7982BCF2C1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57">
                <a:extLst>
                  <a:ext uri="{FF2B5EF4-FFF2-40B4-BE49-F238E27FC236}">
                    <a16:creationId xmlns:a16="http://schemas.microsoft.com/office/drawing/2014/main" id="{77249232-6F79-4387-A6B7-F3681620C2C6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58">
                <a:extLst>
                  <a:ext uri="{FF2B5EF4-FFF2-40B4-BE49-F238E27FC236}">
                    <a16:creationId xmlns:a16="http://schemas.microsoft.com/office/drawing/2014/main" id="{0B03DDF2-C067-4050-B9E3-973ACB79D110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59">
                <a:extLst>
                  <a:ext uri="{FF2B5EF4-FFF2-40B4-BE49-F238E27FC236}">
                    <a16:creationId xmlns:a16="http://schemas.microsoft.com/office/drawing/2014/main" id="{2CCD4EA8-14AB-4EF3-AA4F-068028B23FD9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60">
                <a:extLst>
                  <a:ext uri="{FF2B5EF4-FFF2-40B4-BE49-F238E27FC236}">
                    <a16:creationId xmlns:a16="http://schemas.microsoft.com/office/drawing/2014/main" id="{C8AD15C4-17A1-4D20-A30D-913A27934A98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61">
                <a:extLst>
                  <a:ext uri="{FF2B5EF4-FFF2-40B4-BE49-F238E27FC236}">
                    <a16:creationId xmlns:a16="http://schemas.microsoft.com/office/drawing/2014/main" id="{53B14BAE-6D30-487C-A35C-CEEAB0526FC6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CC007AC-F8AF-47C6-A900-868B5879D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A3B02F-74FE-439F-AB2D-C6EF6331C16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218859" y="1674000"/>
            <a:ext cx="5788800" cy="4316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302"/>
            </a:lvl6pPr>
            <a:lvl7pPr>
              <a:defRPr sz="1302"/>
            </a:lvl7pPr>
            <a:lvl8pPr>
              <a:defRPr sz="1302"/>
            </a:lvl8pPr>
            <a:lvl9pPr>
              <a:defRPr sz="1302"/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BA924DC-7418-41D7-8688-B91299655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800" y="1674000"/>
            <a:ext cx="5778000" cy="4316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302"/>
            </a:lvl6pPr>
            <a:lvl7pPr>
              <a:defRPr sz="1302"/>
            </a:lvl7pPr>
            <a:lvl8pPr>
              <a:defRPr sz="1302"/>
            </a:lvl8pPr>
            <a:lvl9pPr>
              <a:defRPr sz="1302"/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74DA607-7660-4BC3-BE10-CE82F2344A79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0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1">
    <p:bg>
      <p:bgPr>
        <a:solidFill>
          <a:srgbClr val="335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E21D1-D3AB-467C-827A-60A3C231CE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ECD27-029B-4C0A-8414-E1DCA0759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2C6DB2-558F-4C84-B5E0-4624E082FC47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966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2">
    <p:bg>
      <p:bgPr>
        <a:solidFill>
          <a:srgbClr val="8197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54D428-23AE-4B01-BE91-F59947AAF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154800"/>
            <a:ext cx="10108800" cy="5652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36C13B-CB48-4EFE-B92B-E0DF778BB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000"/>
            <a:ext cx="11764800" cy="5328000"/>
          </a:xfrm>
        </p:spPr>
        <p:txBody>
          <a:bodyPr/>
          <a:lstStyle>
            <a:lvl1pPr>
              <a:defRPr sz="1800">
                <a:solidFill>
                  <a:srgbClr val="335E6F"/>
                </a:solidFill>
              </a:defRPr>
            </a:lvl1pPr>
            <a:lvl2pPr>
              <a:defRPr sz="1800">
                <a:solidFill>
                  <a:srgbClr val="335E6F"/>
                </a:solidFill>
              </a:defRPr>
            </a:lvl2pPr>
            <a:lvl3pPr>
              <a:defRPr sz="1800">
                <a:solidFill>
                  <a:srgbClr val="335E6F"/>
                </a:solidFill>
              </a:defRPr>
            </a:lvl3pPr>
            <a:lvl4pPr>
              <a:defRPr sz="1800">
                <a:solidFill>
                  <a:srgbClr val="335E6F"/>
                </a:solidFill>
              </a:defRPr>
            </a:lvl4pPr>
            <a:lvl5pPr>
              <a:defRPr sz="1800">
                <a:solidFill>
                  <a:srgbClr val="335E6F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9F78FA-F6D0-43E1-8D5E-F43274ADA42E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34">
            <a:extLst>
              <a:ext uri="{FF2B5EF4-FFF2-40B4-BE49-F238E27FC236}">
                <a16:creationId xmlns:a16="http://schemas.microsoft.com/office/drawing/2014/main" id="{EAF7257E-F8F1-46E7-AB31-BEECBE9760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80525" y="6202800"/>
            <a:ext cx="27507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609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3">
    <p:bg>
      <p:bgPr>
        <a:solidFill>
          <a:srgbClr val="008E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EE28F-8201-4291-B91D-87424F6B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958D4-DB1F-4336-9FAC-F1310EA70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>
                <a:solidFill>
                  <a:srgbClr val="76C8AE"/>
                </a:solidFill>
              </a:defRPr>
            </a:lvl1pPr>
            <a:lvl2pPr>
              <a:defRPr sz="1800">
                <a:solidFill>
                  <a:srgbClr val="76C8AE"/>
                </a:solidFill>
              </a:defRPr>
            </a:lvl2pPr>
            <a:lvl3pPr>
              <a:defRPr sz="1800">
                <a:solidFill>
                  <a:srgbClr val="76C8AE"/>
                </a:solidFill>
              </a:defRPr>
            </a:lvl3pPr>
            <a:lvl4pPr>
              <a:defRPr sz="1800">
                <a:solidFill>
                  <a:srgbClr val="76C8AE"/>
                </a:solidFill>
              </a:defRPr>
            </a:lvl4pPr>
            <a:lvl5pPr>
              <a:defRPr sz="1800">
                <a:solidFill>
                  <a:srgbClr val="76C8AE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F35ECC-E470-43DD-98A9-B01624008E8A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0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4">
    <p:bg>
      <p:bgPr>
        <a:solidFill>
          <a:srgbClr val="960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9134E1-D455-4C26-B381-3FC697018E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CBCA6-6806-4F98-BCC6-89DD1EF3B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>
                <a:solidFill>
                  <a:srgbClr val="F1666A"/>
                </a:solidFill>
              </a:defRPr>
            </a:lvl1pPr>
            <a:lvl2pPr>
              <a:defRPr>
                <a:solidFill>
                  <a:srgbClr val="F1666A"/>
                </a:solidFill>
              </a:defRPr>
            </a:lvl2pPr>
            <a:lvl3pPr>
              <a:defRPr>
                <a:solidFill>
                  <a:srgbClr val="F1666A"/>
                </a:solidFill>
              </a:defRPr>
            </a:lvl3pPr>
            <a:lvl4pPr>
              <a:defRPr>
                <a:solidFill>
                  <a:srgbClr val="F1666A"/>
                </a:solidFill>
              </a:defRPr>
            </a:lvl4pPr>
            <a:lvl5pPr>
              <a:defRPr>
                <a:solidFill>
                  <a:srgbClr val="F1666A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574315-B7CB-4D67-938B-343DBD8D47E1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557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5">
    <p:bg>
      <p:bgPr>
        <a:solidFill>
          <a:srgbClr val="F47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E46C08-64B4-42D6-AF34-8AC1C34A0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154800"/>
            <a:ext cx="10108800" cy="565200"/>
          </a:xfrm>
        </p:spPr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9B6CC-D6D4-4607-B2F0-95D88CF4864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>
                <a:solidFill>
                  <a:srgbClr val="FFCC4E"/>
                </a:solidFill>
              </a:defRPr>
            </a:lvl1pPr>
            <a:lvl2pPr>
              <a:defRPr sz="1800">
                <a:solidFill>
                  <a:srgbClr val="FFCC4E"/>
                </a:solidFill>
              </a:defRPr>
            </a:lvl2pPr>
            <a:lvl3pPr>
              <a:defRPr sz="1800">
                <a:solidFill>
                  <a:srgbClr val="FFCC4E"/>
                </a:solidFill>
              </a:defRPr>
            </a:lvl3pPr>
            <a:lvl4pPr>
              <a:defRPr sz="1800">
                <a:solidFill>
                  <a:srgbClr val="FFCC4E"/>
                </a:solidFill>
              </a:defRPr>
            </a:lvl4pPr>
            <a:lvl5pPr>
              <a:defRPr sz="1800">
                <a:solidFill>
                  <a:srgbClr val="FFCC4E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 err="1"/>
              <a:t>fth</a:t>
            </a:r>
            <a:r>
              <a:rPr lang="en-GB" noProof="0"/>
              <a:t>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29367B-34A8-4563-A1F3-2FC66FD3EB06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696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6">
    <p:bg>
      <p:bgPr>
        <a:solidFill>
          <a:srgbClr val="0061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5B35B1-EFE6-4875-B916-1BC8765B5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32693-5FF5-4EE9-BE3E-903A4B28F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>
                <a:solidFill>
                  <a:srgbClr val="009BDB"/>
                </a:solidFill>
              </a:defRPr>
            </a:lvl1pPr>
            <a:lvl2pPr>
              <a:defRPr sz="1800">
                <a:solidFill>
                  <a:srgbClr val="009BDB"/>
                </a:solidFill>
              </a:defRPr>
            </a:lvl2pPr>
            <a:lvl3pPr>
              <a:defRPr sz="1800">
                <a:solidFill>
                  <a:srgbClr val="009BDB"/>
                </a:solidFill>
              </a:defRPr>
            </a:lvl3pPr>
            <a:lvl4pPr>
              <a:defRPr sz="1800">
                <a:solidFill>
                  <a:srgbClr val="009BDB"/>
                </a:solidFill>
              </a:defRPr>
            </a:lvl4pPr>
            <a:lvl5pPr>
              <a:defRPr sz="1800">
                <a:solidFill>
                  <a:srgbClr val="009BDB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75EAA0-B23C-4CF3-8040-68232CDD55A5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609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LOSING1">
    <p:bg>
      <p:bgPr>
        <a:solidFill>
          <a:srgbClr val="003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9F9D6BA-4369-4A77-B906-1DB3998CAEE6}"/>
              </a:ext>
            </a:extLst>
          </p:cNvPr>
          <p:cNvSpPr/>
          <p:nvPr userDrawn="1"/>
        </p:nvSpPr>
        <p:spPr>
          <a:xfrm>
            <a:off x="0" y="0"/>
            <a:ext cx="12277314" cy="6858000"/>
          </a:xfrm>
          <a:prstGeom prst="rect">
            <a:avLst/>
          </a:prstGeom>
          <a:solidFill>
            <a:srgbClr val="335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D3BEF3-BA94-4314-8B5C-E1B50DD15057}"/>
              </a:ext>
            </a:extLst>
          </p:cNvPr>
          <p:cNvSpPr/>
          <p:nvPr userDrawn="1"/>
        </p:nvSpPr>
        <p:spPr>
          <a:xfrm flipH="1">
            <a:off x="4699115" y="2011304"/>
            <a:ext cx="2827109" cy="2819035"/>
          </a:xfrm>
          <a:prstGeom prst="rect">
            <a:avLst/>
          </a:prstGeom>
          <a:solidFill>
            <a:srgbClr val="003249"/>
          </a:solidFill>
          <a:ln w="9525">
            <a:solidFill>
              <a:srgbClr val="003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9F16787-8A53-41D0-B7DB-805E3E72C17B}"/>
              </a:ext>
            </a:extLst>
          </p:cNvPr>
          <p:cNvSpPr txBox="1">
            <a:spLocks/>
          </p:cNvSpPr>
          <p:nvPr userDrawn="1"/>
        </p:nvSpPr>
        <p:spPr>
          <a:xfrm>
            <a:off x="4699115" y="4524207"/>
            <a:ext cx="2820471" cy="314495"/>
          </a:xfrm>
          <a:prstGeom prst="rect">
            <a:avLst/>
          </a:prstGeom>
        </p:spPr>
        <p:txBody>
          <a:bodyPr vert="horz" lIns="66151" tIns="33076" rIns="66151" bIns="33076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13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7BEF393-6511-46BA-9E6C-1CDE034CBF6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699115" y="2041527"/>
            <a:ext cx="2827111" cy="23590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140" b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30738" indent="0">
              <a:buNone/>
              <a:defRPr sz="1447" b="1"/>
            </a:lvl2pPr>
            <a:lvl3pPr marL="661477" indent="0">
              <a:buNone/>
              <a:defRPr sz="1302" b="1"/>
            </a:lvl3pPr>
            <a:lvl4pPr marL="992215" indent="0">
              <a:buNone/>
              <a:defRPr sz="1157" b="1"/>
            </a:lvl4pPr>
            <a:lvl5pPr marL="1322954" indent="0">
              <a:buNone/>
              <a:defRPr sz="1157" b="1"/>
            </a:lvl5pPr>
            <a:lvl6pPr marL="1653692" indent="0">
              <a:buNone/>
              <a:defRPr sz="1157" b="1"/>
            </a:lvl6pPr>
            <a:lvl7pPr marL="1984431" indent="0">
              <a:buNone/>
              <a:defRPr sz="1157" b="1"/>
            </a:lvl7pPr>
            <a:lvl8pPr marL="2315169" indent="0">
              <a:buNone/>
              <a:defRPr sz="1157" b="1"/>
            </a:lvl8pPr>
            <a:lvl9pPr marL="2645908" indent="0">
              <a:buNone/>
              <a:defRPr sz="1157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2739B0-932D-4E43-A871-586E86D63CDA}"/>
              </a:ext>
            </a:extLst>
          </p:cNvPr>
          <p:cNvSpPr txBox="1">
            <a:spLocks/>
          </p:cNvSpPr>
          <p:nvPr userDrawn="1"/>
        </p:nvSpPr>
        <p:spPr>
          <a:xfrm>
            <a:off x="4699115" y="1740025"/>
            <a:ext cx="2827111" cy="261521"/>
          </a:xfrm>
          <a:prstGeom prst="rect">
            <a:avLst/>
          </a:prstGeom>
        </p:spPr>
        <p:txBody>
          <a:bodyPr vert="horz" lIns="66151" tIns="33076" rIns="66151" bIns="33076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796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Produced by</a:t>
            </a:r>
            <a:endParaRPr lang="en-US" sz="796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95EE1E9-8C9C-4791-ADEC-8A6CB2EB49B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699115" y="4406774"/>
            <a:ext cx="2827111" cy="4235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500" b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30738" indent="0">
              <a:buNone/>
              <a:defRPr sz="1447" b="1"/>
            </a:lvl2pPr>
            <a:lvl3pPr marL="661477" indent="0">
              <a:buNone/>
              <a:defRPr sz="1302" b="1"/>
            </a:lvl3pPr>
            <a:lvl4pPr marL="992215" indent="0">
              <a:buNone/>
              <a:defRPr sz="1157" b="1"/>
            </a:lvl4pPr>
            <a:lvl5pPr marL="1322954" indent="0">
              <a:buNone/>
              <a:defRPr sz="1157" b="1"/>
            </a:lvl5pPr>
            <a:lvl6pPr marL="1653692" indent="0">
              <a:buNone/>
              <a:defRPr sz="1157" b="1"/>
            </a:lvl6pPr>
            <a:lvl7pPr marL="1984431" indent="0">
              <a:buNone/>
              <a:defRPr sz="1157" b="1"/>
            </a:lvl7pPr>
            <a:lvl8pPr marL="2315169" indent="0">
              <a:buNone/>
              <a:defRPr sz="1157" b="1"/>
            </a:lvl8pPr>
            <a:lvl9pPr marL="2645908" indent="0">
              <a:buNone/>
              <a:defRPr sz="1157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5991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3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B2B2E7-BCE3-4EC1-AD51-3894C5284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154800"/>
            <a:ext cx="10108800" cy="565200"/>
          </a:xfrm>
        </p:spPr>
        <p:txBody>
          <a:bodyPr/>
          <a:lstStyle>
            <a:lvl1pPr algn="l">
              <a:defRPr sz="3000"/>
            </a:lvl1pPr>
          </a:lstStyle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918537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9">
            <a:extLst>
              <a:ext uri="{FF2B5EF4-FFF2-40B4-BE49-F238E27FC236}">
                <a16:creationId xmlns:a16="http://schemas.microsoft.com/office/drawing/2014/main" id="{62C2602F-BC1F-4AC9-8F8F-37D4246EC5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29200" cy="6878925"/>
          </a:xfrm>
          <a:prstGeom prst="rect">
            <a:avLst/>
          </a:prstGeom>
        </p:spPr>
      </p:pic>
      <p:sp>
        <p:nvSpPr>
          <p:cNvPr id="90" name="Rectangle 4">
            <a:extLst>
              <a:ext uri="{FF2B5EF4-FFF2-40B4-BE49-F238E27FC236}">
                <a16:creationId xmlns:a16="http://schemas.microsoft.com/office/drawing/2014/main" id="{FBF93EDD-5149-43C3-AE03-E4F5F512FE93}"/>
              </a:ext>
            </a:extLst>
          </p:cNvPr>
          <p:cNvSpPr/>
          <p:nvPr userDrawn="1"/>
        </p:nvSpPr>
        <p:spPr>
          <a:xfrm>
            <a:off x="1" y="-2"/>
            <a:ext cx="12225338" cy="6878925"/>
          </a:xfrm>
          <a:prstGeom prst="rect">
            <a:avLst/>
          </a:prstGeom>
          <a:solidFill>
            <a:srgbClr val="00324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8699" y="5258117"/>
            <a:ext cx="10627380" cy="3814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736"/>
            </a:lvl1pPr>
          </a:lstStyle>
          <a:p>
            <a:pPr lvl="0"/>
            <a:r>
              <a:rPr lang="en-GB" noProof="0" err="1"/>
              <a:t>SubTitle</a:t>
            </a:r>
            <a:endParaRPr lang="en-GB" noProof="0"/>
          </a:p>
        </p:txBody>
      </p:sp>
      <p:sp>
        <p:nvSpPr>
          <p:cNvPr id="56325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000" y="3421831"/>
            <a:ext cx="10625007" cy="567399"/>
          </a:xfrm>
          <a:prstGeom prst="rect">
            <a:avLst/>
          </a:prstGeom>
        </p:spPr>
        <p:txBody>
          <a:bodyPr/>
          <a:lstStyle>
            <a:lvl1pPr algn="l">
              <a:defRPr sz="3087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NAME YOUR PRESENTATION</a:t>
            </a:r>
          </a:p>
        </p:txBody>
      </p:sp>
      <p:sp>
        <p:nvSpPr>
          <p:cNvPr id="56347" name="Text Box 27"/>
          <p:cNvSpPr txBox="1">
            <a:spLocks noChangeArrowheads="1"/>
          </p:cNvSpPr>
          <p:nvPr userDrawn="1"/>
        </p:nvSpPr>
        <p:spPr bwMode="auto">
          <a:xfrm>
            <a:off x="844737" y="642937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cxnSp>
        <p:nvCxnSpPr>
          <p:cNvPr id="121" name="Straight Connector 64">
            <a:extLst>
              <a:ext uri="{FF2B5EF4-FFF2-40B4-BE49-F238E27FC236}">
                <a16:creationId xmlns:a16="http://schemas.microsoft.com/office/drawing/2014/main" id="{6B88ADAB-0C9C-4BC9-A42C-A57312626145}"/>
              </a:ext>
            </a:extLst>
          </p:cNvPr>
          <p:cNvCxnSpPr>
            <a:cxnSpLocks/>
          </p:cNvCxnSpPr>
          <p:nvPr userDrawn="1"/>
        </p:nvCxnSpPr>
        <p:spPr>
          <a:xfrm>
            <a:off x="222041" y="6422971"/>
            <a:ext cx="11768092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152">
            <a:extLst>
              <a:ext uri="{FF2B5EF4-FFF2-40B4-BE49-F238E27FC236}">
                <a16:creationId xmlns:a16="http://schemas.microsoft.com/office/drawing/2014/main" id="{357F7D0F-2D50-4418-8EB4-564A4B2CEE5B}"/>
              </a:ext>
            </a:extLst>
          </p:cNvPr>
          <p:cNvCxnSpPr>
            <a:cxnSpLocks/>
          </p:cNvCxnSpPr>
          <p:nvPr userDrawn="1"/>
        </p:nvCxnSpPr>
        <p:spPr>
          <a:xfrm>
            <a:off x="223200" y="4106871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Box 24">
            <a:extLst>
              <a:ext uri="{FF2B5EF4-FFF2-40B4-BE49-F238E27FC236}">
                <a16:creationId xmlns:a16="http://schemas.microsoft.com/office/drawing/2014/main" id="{7D33984A-D43C-428F-AB4A-04E5B59FAE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33582" y="5406990"/>
            <a:ext cx="227947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4" name="Text Box 25">
            <a:extLst>
              <a:ext uri="{FF2B5EF4-FFF2-40B4-BE49-F238E27FC236}">
                <a16:creationId xmlns:a16="http://schemas.microsoft.com/office/drawing/2014/main" id="{7AB46881-5DF0-4A35-AA27-0D32ECF823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11453" y="6156809"/>
            <a:ext cx="227948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5" name="Text Box 99">
            <a:extLst>
              <a:ext uri="{FF2B5EF4-FFF2-40B4-BE49-F238E27FC236}">
                <a16:creationId xmlns:a16="http://schemas.microsoft.com/office/drawing/2014/main" id="{D9FE3E1C-24B3-4F63-846C-260B4220AAC5}"/>
              </a:ext>
            </a:extLst>
          </p:cNvPr>
          <p:cNvSpPr/>
          <p:nvPr userDrawn="1"/>
        </p:nvSpPr>
        <p:spPr>
          <a:xfrm>
            <a:off x="11125001" y="5811879"/>
            <a:ext cx="914400" cy="217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Text Box 58"/>
          <p:cNvSpPr txBox="1">
            <a:spLocks noChangeArrowheads="1"/>
          </p:cNvSpPr>
          <p:nvPr userDrawn="1"/>
        </p:nvSpPr>
        <p:spPr bwMode="auto">
          <a:xfrm>
            <a:off x="223200" y="6213933"/>
            <a:ext cx="670695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ESA UNCLASSIFIED - For ESA Official Use Only</a:t>
            </a:r>
          </a:p>
        </p:txBody>
      </p:sp>
      <p:sp>
        <p:nvSpPr>
          <p:cNvPr id="4" name="Text Box 34">
            <a:extLst>
              <a:ext uri="{FF2B5EF4-FFF2-40B4-BE49-F238E27FC236}">
                <a16:creationId xmlns:a16="http://schemas.microsoft.com/office/drawing/2014/main" id="{936521E2-36D7-4AF3-B70B-FA4D9649E46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4495" y="6202800"/>
            <a:ext cx="29110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pic>
        <p:nvPicPr>
          <p:cNvPr id="102" name="Picture 5">
            <a:extLst>
              <a:ext uri="{FF2B5EF4-FFF2-40B4-BE49-F238E27FC236}">
                <a16:creationId xmlns:a16="http://schemas.microsoft.com/office/drawing/2014/main" id="{EA088D67-7B06-4281-990B-01FE6467697E}"/>
              </a:ext>
            </a:extLst>
          </p:cNvPr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41396" cy="104400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9DCE5D3-3F74-4C13-8E09-44DB18F4C3D5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104" name="Picture 103" descr="de.png">
              <a:extLst>
                <a:ext uri="{FF2B5EF4-FFF2-40B4-BE49-F238E27FC236}">
                  <a16:creationId xmlns:a16="http://schemas.microsoft.com/office/drawing/2014/main" id="{3A4260BD-01B7-4D8E-9922-2CE5028C2F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5" name="Picture 104" descr="at.png">
              <a:extLst>
                <a:ext uri="{FF2B5EF4-FFF2-40B4-BE49-F238E27FC236}">
                  <a16:creationId xmlns:a16="http://schemas.microsoft.com/office/drawing/2014/main" id="{6168E1F9-4609-4ED5-8068-D9D03D832F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6" name="Picture 105" descr="be.png">
              <a:extLst>
                <a:ext uri="{FF2B5EF4-FFF2-40B4-BE49-F238E27FC236}">
                  <a16:creationId xmlns:a16="http://schemas.microsoft.com/office/drawing/2014/main" id="{4502FBE0-65AF-4E59-B981-4E7624B389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7" name="Picture 106" descr="dk.png">
              <a:extLst>
                <a:ext uri="{FF2B5EF4-FFF2-40B4-BE49-F238E27FC236}">
                  <a16:creationId xmlns:a16="http://schemas.microsoft.com/office/drawing/2014/main" id="{5237AD26-358E-4B70-ABCB-17594189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8" name="Picture 107" descr="es.png">
              <a:extLst>
                <a:ext uri="{FF2B5EF4-FFF2-40B4-BE49-F238E27FC236}">
                  <a16:creationId xmlns:a16="http://schemas.microsoft.com/office/drawing/2014/main" id="{F31C598F-B4E8-4CE6-A75F-EF9E80BC00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9" name="Picture 108" descr="ee.png">
              <a:extLst>
                <a:ext uri="{FF2B5EF4-FFF2-40B4-BE49-F238E27FC236}">
                  <a16:creationId xmlns:a16="http://schemas.microsoft.com/office/drawing/2014/main" id="{1BB5D66F-A13A-456F-8BCB-735348E866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0" name="Picture 109" descr="fi.png">
              <a:extLst>
                <a:ext uri="{FF2B5EF4-FFF2-40B4-BE49-F238E27FC236}">
                  <a16:creationId xmlns:a16="http://schemas.microsoft.com/office/drawing/2014/main" id="{48FF0F31-B335-43B6-AF7B-97C2F92A4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1" name="Picture 110" descr="fr.png">
              <a:extLst>
                <a:ext uri="{FF2B5EF4-FFF2-40B4-BE49-F238E27FC236}">
                  <a16:creationId xmlns:a16="http://schemas.microsoft.com/office/drawing/2014/main" id="{03D4E83D-EB3D-4B40-9182-609C8B728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2" name="Picture 111" descr="gr.png">
              <a:extLst>
                <a:ext uri="{FF2B5EF4-FFF2-40B4-BE49-F238E27FC236}">
                  <a16:creationId xmlns:a16="http://schemas.microsoft.com/office/drawing/2014/main" id="{7D5313BF-5FD3-43AC-94FA-E20A45BFD1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3" name="Picture 112" descr="hu.png">
              <a:extLst>
                <a:ext uri="{FF2B5EF4-FFF2-40B4-BE49-F238E27FC236}">
                  <a16:creationId xmlns:a16="http://schemas.microsoft.com/office/drawing/2014/main" id="{2D3F3D11-359A-4CEF-9765-0CD6282C37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4" name="Picture 113" descr="ie.png">
              <a:extLst>
                <a:ext uri="{FF2B5EF4-FFF2-40B4-BE49-F238E27FC236}">
                  <a16:creationId xmlns:a16="http://schemas.microsoft.com/office/drawing/2014/main" id="{22C8CA19-2746-4467-9F06-65339B4041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5" name="Picture 114" descr="it.png">
              <a:extLst>
                <a:ext uri="{FF2B5EF4-FFF2-40B4-BE49-F238E27FC236}">
                  <a16:creationId xmlns:a16="http://schemas.microsoft.com/office/drawing/2014/main" id="{2B02C6AE-3739-4CDD-AE6E-E0D1E55F8A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6" name="Picture 115" descr="lu.png">
              <a:extLst>
                <a:ext uri="{FF2B5EF4-FFF2-40B4-BE49-F238E27FC236}">
                  <a16:creationId xmlns:a16="http://schemas.microsoft.com/office/drawing/2014/main" id="{913F4680-616C-46F9-89BE-5AF2D7D60E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7" name="Picture 116" descr="no.png">
              <a:extLst>
                <a:ext uri="{FF2B5EF4-FFF2-40B4-BE49-F238E27FC236}">
                  <a16:creationId xmlns:a16="http://schemas.microsoft.com/office/drawing/2014/main" id="{4FA18458-E1F4-4763-9693-93AE905DEC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8" name="Picture 117" descr="nl.png">
              <a:extLst>
                <a:ext uri="{FF2B5EF4-FFF2-40B4-BE49-F238E27FC236}">
                  <a16:creationId xmlns:a16="http://schemas.microsoft.com/office/drawing/2014/main" id="{377707AF-6025-4906-A247-F104B85597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9" name="Picture 118" descr="pl.png">
              <a:extLst>
                <a:ext uri="{FF2B5EF4-FFF2-40B4-BE49-F238E27FC236}">
                  <a16:creationId xmlns:a16="http://schemas.microsoft.com/office/drawing/2014/main" id="{1CDBEA3F-04E3-448D-9444-69002565F0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0" name="Picture 119" descr="pt.png">
              <a:extLst>
                <a:ext uri="{FF2B5EF4-FFF2-40B4-BE49-F238E27FC236}">
                  <a16:creationId xmlns:a16="http://schemas.microsoft.com/office/drawing/2014/main" id="{FC6BD758-91DA-4984-9E3B-1FA7C53971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2" name="Picture 121" descr="cz.png">
              <a:extLst>
                <a:ext uri="{FF2B5EF4-FFF2-40B4-BE49-F238E27FC236}">
                  <a16:creationId xmlns:a16="http://schemas.microsoft.com/office/drawing/2014/main" id="{ED125281-AF46-4287-A146-F363545899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3" name="Picture 122" descr="ro.png">
              <a:extLst>
                <a:ext uri="{FF2B5EF4-FFF2-40B4-BE49-F238E27FC236}">
                  <a16:creationId xmlns:a16="http://schemas.microsoft.com/office/drawing/2014/main" id="{023C3C08-8275-4C29-AB23-8E66CB5F6D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4" name="Picture 123" descr="se.png">
              <a:extLst>
                <a:ext uri="{FF2B5EF4-FFF2-40B4-BE49-F238E27FC236}">
                  <a16:creationId xmlns:a16="http://schemas.microsoft.com/office/drawing/2014/main" id="{04EEA30F-14B9-4A5F-BD21-8D8CB273E9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5" name="Picture 124" descr="ch.png">
              <a:extLst>
                <a:ext uri="{FF2B5EF4-FFF2-40B4-BE49-F238E27FC236}">
                  <a16:creationId xmlns:a16="http://schemas.microsoft.com/office/drawing/2014/main" id="{497E142F-4ECA-402A-9EC6-EAF6FA500C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6" name="Picture 125" descr="uk.png">
              <a:extLst>
                <a:ext uri="{FF2B5EF4-FFF2-40B4-BE49-F238E27FC236}">
                  <a16:creationId xmlns:a16="http://schemas.microsoft.com/office/drawing/2014/main" id="{389DC824-14ED-4CE6-8596-C8B8033DA9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D8205938-FBAB-448E-A36E-960A13B63E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DCF2C81C-3B72-4DC0-B389-65A13D0B88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129" name="Picture 128" descr="ca.png">
              <a:extLst>
                <a:ext uri="{FF2B5EF4-FFF2-40B4-BE49-F238E27FC236}">
                  <a16:creationId xmlns:a16="http://schemas.microsoft.com/office/drawing/2014/main" id="{07A1F02F-1039-46EF-B315-10F9C5B3B3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0" name="Picture 129" descr="si.png">
              <a:extLst>
                <a:ext uri="{FF2B5EF4-FFF2-40B4-BE49-F238E27FC236}">
                  <a16:creationId xmlns:a16="http://schemas.microsoft.com/office/drawing/2014/main" id="{2970BF55-8B1A-4849-82ED-1C44F23F06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94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43" grpId="0" build="allAtOnce"/>
      <p:bldP spid="44" grpId="0" build="allAtOnce"/>
      <p:bldP spid="45" grpId="0" build="allAtOnce"/>
      <p:bldP spid="10" grpId="0"/>
    </p:bldLst>
  </p:timing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E7E9920D-5148-4C5E-AF4F-672E07B42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tangle 38">
            <a:extLst>
              <a:ext uri="{FF2B5EF4-FFF2-40B4-BE49-F238E27FC236}">
                <a16:creationId xmlns:a16="http://schemas.microsoft.com/office/drawing/2014/main" id="{9C759BF4-95BD-4497-8F73-35566BC9CAF7}"/>
              </a:ext>
            </a:extLst>
          </p:cNvPr>
          <p:cNvSpPr/>
          <p:nvPr userDrawn="1"/>
        </p:nvSpPr>
        <p:spPr>
          <a:xfrm>
            <a:off x="-1" y="0"/>
            <a:ext cx="12225600" cy="6858000"/>
          </a:xfrm>
          <a:prstGeom prst="rect">
            <a:avLst/>
          </a:prstGeom>
          <a:solidFill>
            <a:srgbClr val="00324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lt1">
                  <a:alpha val="60000"/>
                </a:schemeClr>
              </a:solidFill>
            </a:endParaRPr>
          </a:p>
        </p:txBody>
      </p:sp>
      <p:grpSp>
        <p:nvGrpSpPr>
          <p:cNvPr id="4" name="Group 35" hidden="1">
            <a:extLst>
              <a:ext uri="{FF2B5EF4-FFF2-40B4-BE49-F238E27FC236}">
                <a16:creationId xmlns:a16="http://schemas.microsoft.com/office/drawing/2014/main" id="{F49FFC1C-3741-4844-8C3F-E4F557524424}"/>
              </a:ext>
            </a:extLst>
          </p:cNvPr>
          <p:cNvGrpSpPr/>
          <p:nvPr userDrawn="1"/>
        </p:nvGrpSpPr>
        <p:grpSpPr>
          <a:xfrm>
            <a:off x="-6583" y="-3"/>
            <a:ext cx="12302859" cy="6858003"/>
            <a:chOff x="-6566" y="-2"/>
            <a:chExt cx="12269309" cy="6858002"/>
          </a:xfrm>
        </p:grpSpPr>
        <p:sp>
          <p:nvSpPr>
            <p:cNvPr id="5" name="Rectangle 36">
              <a:extLst>
                <a:ext uri="{FF2B5EF4-FFF2-40B4-BE49-F238E27FC236}">
                  <a16:creationId xmlns:a16="http://schemas.microsoft.com/office/drawing/2014/main" id="{0BD74276-8ED2-4824-9998-0BAA3955CD95}"/>
                </a:ext>
              </a:extLst>
            </p:cNvPr>
            <p:cNvSpPr/>
            <p:nvPr userDrawn="1"/>
          </p:nvSpPr>
          <p:spPr>
            <a:xfrm>
              <a:off x="-6566" y="-2"/>
              <a:ext cx="12198565" cy="6858002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02"/>
            </a:p>
          </p:txBody>
        </p:sp>
        <p:grpSp>
          <p:nvGrpSpPr>
            <p:cNvPr id="6" name="Group 37">
              <a:extLst>
                <a:ext uri="{FF2B5EF4-FFF2-40B4-BE49-F238E27FC236}">
                  <a16:creationId xmlns:a16="http://schemas.microsoft.com/office/drawing/2014/main" id="{978F2107-068F-4327-9136-6EB3073A4403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7" name="Straight Connector 38">
                <a:extLst>
                  <a:ext uri="{FF2B5EF4-FFF2-40B4-BE49-F238E27FC236}">
                    <a16:creationId xmlns:a16="http://schemas.microsoft.com/office/drawing/2014/main" id="{B5909EFF-FFE7-4DCA-BB35-2930538F8575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39">
                <a:extLst>
                  <a:ext uri="{FF2B5EF4-FFF2-40B4-BE49-F238E27FC236}">
                    <a16:creationId xmlns:a16="http://schemas.microsoft.com/office/drawing/2014/main" id="{BBF66BD5-8EBB-4321-AEA7-778A769BCD0F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40">
                <a:extLst>
                  <a:ext uri="{FF2B5EF4-FFF2-40B4-BE49-F238E27FC236}">
                    <a16:creationId xmlns:a16="http://schemas.microsoft.com/office/drawing/2014/main" id="{B6105F55-6F73-4EAC-A6FE-341C1EDD082D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41">
                <a:extLst>
                  <a:ext uri="{FF2B5EF4-FFF2-40B4-BE49-F238E27FC236}">
                    <a16:creationId xmlns:a16="http://schemas.microsoft.com/office/drawing/2014/main" id="{231C4A1D-0D18-4C45-8CD2-9B482D211697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42">
                <a:extLst>
                  <a:ext uri="{FF2B5EF4-FFF2-40B4-BE49-F238E27FC236}">
                    <a16:creationId xmlns:a16="http://schemas.microsoft.com/office/drawing/2014/main" id="{887B699A-26D9-4993-847C-C919922EE7EC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43">
                <a:extLst>
                  <a:ext uri="{FF2B5EF4-FFF2-40B4-BE49-F238E27FC236}">
                    <a16:creationId xmlns:a16="http://schemas.microsoft.com/office/drawing/2014/main" id="{2861B340-F5C1-4BA1-BA98-8D650473066B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44">
                <a:extLst>
                  <a:ext uri="{FF2B5EF4-FFF2-40B4-BE49-F238E27FC236}">
                    <a16:creationId xmlns:a16="http://schemas.microsoft.com/office/drawing/2014/main" id="{C3568F9F-131F-4452-A304-F5E5399BCD8C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45">
                <a:extLst>
                  <a:ext uri="{FF2B5EF4-FFF2-40B4-BE49-F238E27FC236}">
                    <a16:creationId xmlns:a16="http://schemas.microsoft.com/office/drawing/2014/main" id="{CF836D01-B716-45B7-86B0-7412F0310BC3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46">
                <a:extLst>
                  <a:ext uri="{FF2B5EF4-FFF2-40B4-BE49-F238E27FC236}">
                    <a16:creationId xmlns:a16="http://schemas.microsoft.com/office/drawing/2014/main" id="{456D7560-3022-407D-A56A-387D1CF7CBBE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47">
                <a:extLst>
                  <a:ext uri="{FF2B5EF4-FFF2-40B4-BE49-F238E27FC236}">
                    <a16:creationId xmlns:a16="http://schemas.microsoft.com/office/drawing/2014/main" id="{C7A0A529-063D-45DD-8385-C74DBDC59E7E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48">
                <a:extLst>
                  <a:ext uri="{FF2B5EF4-FFF2-40B4-BE49-F238E27FC236}">
                    <a16:creationId xmlns:a16="http://schemas.microsoft.com/office/drawing/2014/main" id="{A931E34D-B55F-40AD-83AF-7163B7D714F7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49">
                <a:extLst>
                  <a:ext uri="{FF2B5EF4-FFF2-40B4-BE49-F238E27FC236}">
                    <a16:creationId xmlns:a16="http://schemas.microsoft.com/office/drawing/2014/main" id="{85C0AB43-36CD-4E1C-BBD6-F6E40C7E2D07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50">
                <a:extLst>
                  <a:ext uri="{FF2B5EF4-FFF2-40B4-BE49-F238E27FC236}">
                    <a16:creationId xmlns:a16="http://schemas.microsoft.com/office/drawing/2014/main" id="{78CD91FC-28C9-4AC7-87D2-3236ADA79432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51">
                <a:extLst>
                  <a:ext uri="{FF2B5EF4-FFF2-40B4-BE49-F238E27FC236}">
                    <a16:creationId xmlns:a16="http://schemas.microsoft.com/office/drawing/2014/main" id="{43CC5094-48A5-4786-A10E-9CE8FDA8F34F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52">
                <a:extLst>
                  <a:ext uri="{FF2B5EF4-FFF2-40B4-BE49-F238E27FC236}">
                    <a16:creationId xmlns:a16="http://schemas.microsoft.com/office/drawing/2014/main" id="{B1CF75A4-9F1F-48F6-AFDA-C7897F2C1B55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53">
                <a:extLst>
                  <a:ext uri="{FF2B5EF4-FFF2-40B4-BE49-F238E27FC236}">
                    <a16:creationId xmlns:a16="http://schemas.microsoft.com/office/drawing/2014/main" id="{D8B3EC32-3BCC-4CF3-A8AB-D5695C387FB1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54">
                <a:extLst>
                  <a:ext uri="{FF2B5EF4-FFF2-40B4-BE49-F238E27FC236}">
                    <a16:creationId xmlns:a16="http://schemas.microsoft.com/office/drawing/2014/main" id="{646D2636-826F-4188-AECD-8E9F547C330E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55">
                <a:extLst>
                  <a:ext uri="{FF2B5EF4-FFF2-40B4-BE49-F238E27FC236}">
                    <a16:creationId xmlns:a16="http://schemas.microsoft.com/office/drawing/2014/main" id="{D5190618-4665-4F2E-8844-020AD30239F6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56">
                <a:extLst>
                  <a:ext uri="{FF2B5EF4-FFF2-40B4-BE49-F238E27FC236}">
                    <a16:creationId xmlns:a16="http://schemas.microsoft.com/office/drawing/2014/main" id="{E501E497-7672-440E-967B-911C1D6B4B10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57">
                <a:extLst>
                  <a:ext uri="{FF2B5EF4-FFF2-40B4-BE49-F238E27FC236}">
                    <a16:creationId xmlns:a16="http://schemas.microsoft.com/office/drawing/2014/main" id="{8A688C29-83E0-4CC9-A8C5-B6B30A57710C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58">
                <a:extLst>
                  <a:ext uri="{FF2B5EF4-FFF2-40B4-BE49-F238E27FC236}">
                    <a16:creationId xmlns:a16="http://schemas.microsoft.com/office/drawing/2014/main" id="{8D3348AE-2C08-472A-92E4-12BF79B738D1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59">
                <a:extLst>
                  <a:ext uri="{FF2B5EF4-FFF2-40B4-BE49-F238E27FC236}">
                    <a16:creationId xmlns:a16="http://schemas.microsoft.com/office/drawing/2014/main" id="{D93531AE-9D57-49CA-BC46-F7384685F786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60">
                <a:extLst>
                  <a:ext uri="{FF2B5EF4-FFF2-40B4-BE49-F238E27FC236}">
                    <a16:creationId xmlns:a16="http://schemas.microsoft.com/office/drawing/2014/main" id="{6130565B-76F2-434C-8896-54E337D6B462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61">
                <a:extLst>
                  <a:ext uri="{FF2B5EF4-FFF2-40B4-BE49-F238E27FC236}">
                    <a16:creationId xmlns:a16="http://schemas.microsoft.com/office/drawing/2014/main" id="{A0D45B84-40CC-46CF-ACE4-C3A1732817B3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pic>
        <p:nvPicPr>
          <p:cNvPr id="93" name="Picture 58">
            <a:extLst>
              <a:ext uri="{FF2B5EF4-FFF2-40B4-BE49-F238E27FC236}">
                <a16:creationId xmlns:a16="http://schemas.microsoft.com/office/drawing/2014/main" id="{FACF339E-D219-4088-BAC1-2C9C82F8139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sp>
        <p:nvSpPr>
          <p:cNvPr id="31" name="Text Box 38">
            <a:extLst>
              <a:ext uri="{FF2B5EF4-FFF2-40B4-BE49-F238E27FC236}">
                <a16:creationId xmlns:a16="http://schemas.microsoft.com/office/drawing/2014/main" id="{877F5B03-CBC3-47CB-9BB2-474A78C4A2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5939" y="6201716"/>
            <a:ext cx="375149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8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800" b="0" i="0" noProof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9EE444F-6605-400F-BF7E-C6FB5D4308CE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20DA465-76C5-4858-B030-FBB9CA538CD7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5">
            <a:extLst>
              <a:ext uri="{FF2B5EF4-FFF2-40B4-BE49-F238E27FC236}">
                <a16:creationId xmlns:a16="http://schemas.microsoft.com/office/drawing/2014/main" id="{75432A0F-AD37-4EDF-A3C9-9129332D7C90}"/>
              </a:ext>
            </a:extLst>
          </p:cNvPr>
          <p:cNvPicPr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38000" cy="10440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27427908-6F57-478E-989C-9A01BD315A74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7" name="Picture 66" descr="de.png">
              <a:extLst>
                <a:ext uri="{FF2B5EF4-FFF2-40B4-BE49-F238E27FC236}">
                  <a16:creationId xmlns:a16="http://schemas.microsoft.com/office/drawing/2014/main" id="{90A67E9C-4ADF-4E46-9402-CB21F2D9BE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0A343210-5DC7-45D7-B643-27329ABB1C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71079EA9-4632-4622-9ADA-EB9A16FA2E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dk.png">
              <a:extLst>
                <a:ext uri="{FF2B5EF4-FFF2-40B4-BE49-F238E27FC236}">
                  <a16:creationId xmlns:a16="http://schemas.microsoft.com/office/drawing/2014/main" id="{46E9CB01-EF94-4C8C-9449-E326FA7BF8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s.png">
              <a:extLst>
                <a:ext uri="{FF2B5EF4-FFF2-40B4-BE49-F238E27FC236}">
                  <a16:creationId xmlns:a16="http://schemas.microsoft.com/office/drawing/2014/main" id="{582ADEDC-13B4-4B14-9BBA-E93D441E1A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ee.png">
              <a:extLst>
                <a:ext uri="{FF2B5EF4-FFF2-40B4-BE49-F238E27FC236}">
                  <a16:creationId xmlns:a16="http://schemas.microsoft.com/office/drawing/2014/main" id="{7C8BF16D-75B6-4476-8863-A3A188960F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i.png">
              <a:extLst>
                <a:ext uri="{FF2B5EF4-FFF2-40B4-BE49-F238E27FC236}">
                  <a16:creationId xmlns:a16="http://schemas.microsoft.com/office/drawing/2014/main" id="{6C432699-A984-4F37-9041-ED0088E4B7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fr.png">
              <a:extLst>
                <a:ext uri="{FF2B5EF4-FFF2-40B4-BE49-F238E27FC236}">
                  <a16:creationId xmlns:a16="http://schemas.microsoft.com/office/drawing/2014/main" id="{C3F0650E-3D78-4A41-80FD-3A57D2AF6C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gr.png">
              <a:extLst>
                <a:ext uri="{FF2B5EF4-FFF2-40B4-BE49-F238E27FC236}">
                  <a16:creationId xmlns:a16="http://schemas.microsoft.com/office/drawing/2014/main" id="{68ED00F6-FF88-47C8-8848-3273F021E1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hu.png">
              <a:extLst>
                <a:ext uri="{FF2B5EF4-FFF2-40B4-BE49-F238E27FC236}">
                  <a16:creationId xmlns:a16="http://schemas.microsoft.com/office/drawing/2014/main" id="{12B807FB-3494-40E6-BE0F-CF00D83320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e.png">
              <a:extLst>
                <a:ext uri="{FF2B5EF4-FFF2-40B4-BE49-F238E27FC236}">
                  <a16:creationId xmlns:a16="http://schemas.microsoft.com/office/drawing/2014/main" id="{D4F427AD-9A26-4D1C-B4BE-8A8A0189B9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it.png">
              <a:extLst>
                <a:ext uri="{FF2B5EF4-FFF2-40B4-BE49-F238E27FC236}">
                  <a16:creationId xmlns:a16="http://schemas.microsoft.com/office/drawing/2014/main" id="{1B8B05CB-D0D8-4E72-8316-561062C79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lu.png">
              <a:extLst>
                <a:ext uri="{FF2B5EF4-FFF2-40B4-BE49-F238E27FC236}">
                  <a16:creationId xmlns:a16="http://schemas.microsoft.com/office/drawing/2014/main" id="{2A5D112E-EC83-4D51-9AEF-BF703E63D3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o.png">
              <a:extLst>
                <a:ext uri="{FF2B5EF4-FFF2-40B4-BE49-F238E27FC236}">
                  <a16:creationId xmlns:a16="http://schemas.microsoft.com/office/drawing/2014/main" id="{5EB82220-EA85-43A9-9487-F7E2804FFB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nl.png">
              <a:extLst>
                <a:ext uri="{FF2B5EF4-FFF2-40B4-BE49-F238E27FC236}">
                  <a16:creationId xmlns:a16="http://schemas.microsoft.com/office/drawing/2014/main" id="{01524C5B-CDC5-4862-8BEE-F34E3CE42C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l.png">
              <a:extLst>
                <a:ext uri="{FF2B5EF4-FFF2-40B4-BE49-F238E27FC236}">
                  <a16:creationId xmlns:a16="http://schemas.microsoft.com/office/drawing/2014/main" id="{656889F2-6EB9-4EAB-AF83-3AFF0182C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pt.png">
              <a:extLst>
                <a:ext uri="{FF2B5EF4-FFF2-40B4-BE49-F238E27FC236}">
                  <a16:creationId xmlns:a16="http://schemas.microsoft.com/office/drawing/2014/main" id="{4F734333-E4B6-456A-86AF-4528C10758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cz.png">
              <a:extLst>
                <a:ext uri="{FF2B5EF4-FFF2-40B4-BE49-F238E27FC236}">
                  <a16:creationId xmlns:a16="http://schemas.microsoft.com/office/drawing/2014/main" id="{C49EF0E9-23AB-4CF0-860F-54533ACA9B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ro.png">
              <a:extLst>
                <a:ext uri="{FF2B5EF4-FFF2-40B4-BE49-F238E27FC236}">
                  <a16:creationId xmlns:a16="http://schemas.microsoft.com/office/drawing/2014/main" id="{5826ADE9-322A-4C95-8E2F-56C7DFCF24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se.png">
              <a:extLst>
                <a:ext uri="{FF2B5EF4-FFF2-40B4-BE49-F238E27FC236}">
                  <a16:creationId xmlns:a16="http://schemas.microsoft.com/office/drawing/2014/main" id="{75564A61-1453-47A6-884F-C54F76AC56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ch.png">
              <a:extLst>
                <a:ext uri="{FF2B5EF4-FFF2-40B4-BE49-F238E27FC236}">
                  <a16:creationId xmlns:a16="http://schemas.microsoft.com/office/drawing/2014/main" id="{51BA05AE-3291-43BA-874E-F6D12004ED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uk.png">
              <a:extLst>
                <a:ext uri="{FF2B5EF4-FFF2-40B4-BE49-F238E27FC236}">
                  <a16:creationId xmlns:a16="http://schemas.microsoft.com/office/drawing/2014/main" id="{43616E35-0DD4-4C9A-84DA-2633C31D65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452852F2-01C3-42D6-BC8C-5FCCFBCA5D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C7D194E7-78CE-4EDC-9854-F15A109B30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1" name="Picture 90" descr="ca.png">
              <a:extLst>
                <a:ext uri="{FF2B5EF4-FFF2-40B4-BE49-F238E27FC236}">
                  <a16:creationId xmlns:a16="http://schemas.microsoft.com/office/drawing/2014/main" id="{3B5C6794-A6E0-423D-898D-2730975011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8" name="Picture 117" descr="si.png">
              <a:extLst>
                <a:ext uri="{FF2B5EF4-FFF2-40B4-BE49-F238E27FC236}">
                  <a16:creationId xmlns:a16="http://schemas.microsoft.com/office/drawing/2014/main" id="{462EE300-60D6-43F0-80CF-A972CAC380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5997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>
            <a:extLst>
              <a:ext uri="{FF2B5EF4-FFF2-40B4-BE49-F238E27FC236}">
                <a16:creationId xmlns:a16="http://schemas.microsoft.com/office/drawing/2014/main" id="{DA6F988C-F9E9-488F-B04A-A6A5E348FB48}"/>
              </a:ext>
            </a:extLst>
          </p:cNvPr>
          <p:cNvSpPr/>
          <p:nvPr userDrawn="1"/>
        </p:nvSpPr>
        <p:spPr>
          <a:xfrm>
            <a:off x="0" y="0"/>
            <a:ext cx="12225338" cy="882193"/>
          </a:xfrm>
          <a:prstGeom prst="rect">
            <a:avLst/>
          </a:prstGeom>
          <a:solidFill>
            <a:srgbClr val="003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72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B711613-D936-4B0D-87EB-6F0E6CE908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D686FA-69F1-452F-8A03-7EBE0FAEF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196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0AC2C-C495-9D4C-B412-174B5899FD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D03D16-060D-4760-9512-2863FE01A681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973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E7C54A7-24E4-4E66-907D-44DB138DAC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860" y="882193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26AA14-B9DD-4FF8-8B2B-689FEBBACA1A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518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E7C54A7-24E4-4E66-907D-44DB138DAC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9600" y="882193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DE0A18-E398-40EE-9B5C-EFF1AB1879B0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4FC899-091E-48CC-B4A2-B442B733582F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3511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>
                <a:solidFill>
                  <a:srgbClr val="003249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A1B071-1AF1-4E5C-847C-81B99F181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8859" y="1673225"/>
            <a:ext cx="5804673" cy="431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302"/>
            </a:lvl6pPr>
            <a:lvl7pPr>
              <a:defRPr sz="1302"/>
            </a:lvl7pPr>
            <a:lvl8pPr>
              <a:defRPr sz="1302"/>
            </a:lvl8pPr>
            <a:lvl9pPr>
              <a:defRPr sz="1302"/>
            </a:lvl9pPr>
          </a:lstStyle>
          <a:p>
            <a:pPr lvl="0"/>
            <a:r>
              <a:rPr lang="en-US" noProof="0"/>
              <a:t>Click to edit </a:t>
            </a:r>
            <a:r>
              <a:rPr lang="en-GB" noProof="0"/>
              <a:t>Master</a:t>
            </a:r>
            <a:r>
              <a:rPr lang="en-US" noProof="0"/>
              <a:t> text styles</a:t>
            </a:r>
          </a:p>
          <a:p>
            <a:pPr lvl="1"/>
            <a:r>
              <a:rPr lang="en-GB" noProof="0"/>
              <a:t>Second</a:t>
            </a:r>
            <a:r>
              <a:rPr lang="en-US" noProof="0"/>
              <a:t> level</a:t>
            </a:r>
          </a:p>
          <a:p>
            <a:pPr lvl="2"/>
            <a:r>
              <a:rPr lang="en-US" noProof="0"/>
              <a:t>Third </a:t>
            </a:r>
            <a:r>
              <a:rPr lang="en-GB" noProof="0"/>
              <a:t>level</a:t>
            </a:r>
          </a:p>
          <a:p>
            <a:pPr lvl="3"/>
            <a:r>
              <a:rPr lang="en-GB" noProof="0"/>
              <a:t>Fourth</a:t>
            </a:r>
            <a:r>
              <a:rPr lang="en-US" noProof="0"/>
              <a:t> level</a:t>
            </a:r>
          </a:p>
          <a:p>
            <a:pPr lvl="4"/>
            <a:r>
              <a:rPr lang="en-GB" noProof="0"/>
              <a:t>Fifth</a:t>
            </a:r>
            <a:r>
              <a:rPr lang="en-US" noProof="0"/>
              <a:t> level</a:t>
            </a:r>
            <a:endParaRPr lang="en-GB" noProof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FECB638-90E0-45FF-9E57-2E1BEA99D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7279" y="1673225"/>
            <a:ext cx="5762854" cy="431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302"/>
            </a:lvl6pPr>
            <a:lvl7pPr>
              <a:defRPr sz="1302"/>
            </a:lvl7pPr>
            <a:lvl8pPr>
              <a:defRPr sz="1302"/>
            </a:lvl8pPr>
            <a:lvl9pPr>
              <a:defRPr sz="1302"/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E92DEE-E179-466F-A2E3-A937D4BD20BC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69D56B-45C7-41CE-AF85-CFBD7346FBEF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9259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_COLOUR_BG1">
    <p:bg>
      <p:bgPr>
        <a:solidFill>
          <a:srgbClr val="E8E9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E7C54A7-24E4-4E66-907D-44DB138DAC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960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993C77-CBED-4B2B-A114-59C4D8D6CE97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B86A34-E450-424B-A07C-89D1870D3D25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5002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R_COLOUR_BG2">
    <p:bg>
      <p:bgPr>
        <a:solidFill>
          <a:srgbClr val="76C8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770F7F7-54D2-419E-ACE8-1E20380299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86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rgbClr val="006762"/>
                </a:solidFill>
              </a:defRPr>
            </a:lvl1pPr>
            <a:lvl2pPr>
              <a:defRPr sz="1800">
                <a:solidFill>
                  <a:srgbClr val="006762"/>
                </a:solidFill>
              </a:defRPr>
            </a:lvl2pPr>
            <a:lvl3pPr>
              <a:defRPr sz="1800">
                <a:solidFill>
                  <a:srgbClr val="006762"/>
                </a:solidFill>
              </a:defRPr>
            </a:lvl3pPr>
            <a:lvl4pPr>
              <a:defRPr sz="1800">
                <a:solidFill>
                  <a:srgbClr val="006762"/>
                </a:solidFill>
              </a:defRPr>
            </a:lvl4pPr>
            <a:lvl5pPr>
              <a:defRPr sz="1800">
                <a:solidFill>
                  <a:srgbClr val="006762"/>
                </a:solidFill>
              </a:defRPr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E16786-8A3C-4C82-B63C-69D03B24564C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8B05E-06E9-4FF8-9E34-30F8C9AD5155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1122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_COLOUR_BG3">
    <p:bg>
      <p:bgPr>
        <a:solidFill>
          <a:srgbClr val="F166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24FBA6A-9B37-4307-AF0B-2FB195B996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86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rgbClr val="960136"/>
                </a:solidFill>
              </a:defRPr>
            </a:lvl1pPr>
            <a:lvl2pPr>
              <a:defRPr sz="1800">
                <a:solidFill>
                  <a:srgbClr val="960136"/>
                </a:solidFill>
              </a:defRPr>
            </a:lvl2pPr>
            <a:lvl3pPr>
              <a:defRPr sz="1800">
                <a:solidFill>
                  <a:srgbClr val="960136"/>
                </a:solidFill>
              </a:defRPr>
            </a:lvl3pPr>
            <a:lvl4pPr>
              <a:defRPr sz="1800">
                <a:solidFill>
                  <a:srgbClr val="960136"/>
                </a:solidFill>
              </a:defRPr>
            </a:lvl4pPr>
            <a:lvl5pPr>
              <a:defRPr sz="1800">
                <a:solidFill>
                  <a:srgbClr val="960136"/>
                </a:solidFill>
              </a:defRPr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935B88-E3A5-4B18-A1DA-E525414B3B33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DC6253-9DAC-40B0-A41B-C4BC48EE2683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1446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_COLOUR_BG4">
    <p:bg>
      <p:bgPr>
        <a:solidFill>
          <a:srgbClr val="FFCC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AD5E32-67F7-433E-80AC-7E81CA1D6C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7504A-25CB-4BBC-AA4B-1A27FA9225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860" y="882192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rgbClr val="A75534"/>
                </a:solidFill>
              </a:defRPr>
            </a:lvl1pPr>
            <a:lvl2pPr>
              <a:defRPr sz="1800">
                <a:solidFill>
                  <a:srgbClr val="A75534"/>
                </a:solidFill>
              </a:defRPr>
            </a:lvl2pPr>
            <a:lvl3pPr>
              <a:defRPr sz="1800">
                <a:solidFill>
                  <a:srgbClr val="A75534"/>
                </a:solidFill>
              </a:defRPr>
            </a:lvl3pPr>
            <a:lvl4pPr>
              <a:defRPr sz="1800">
                <a:solidFill>
                  <a:srgbClr val="A75534"/>
                </a:solidFill>
              </a:defRPr>
            </a:lvl4pPr>
            <a:lvl5pPr>
              <a:defRPr sz="1800">
                <a:solidFill>
                  <a:srgbClr val="A75534"/>
                </a:solidFill>
              </a:defRPr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C96752-03D4-47C1-AF65-AB9BE9940335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9C38FE-3D95-4F29-9E13-19A29AD5EFC2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69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_COLOUR_BG5">
    <p:bg>
      <p:bgPr>
        <a:solidFill>
          <a:srgbClr val="6DC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AD5E32-67F7-433E-80AC-7E81CA1D6C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A34D9EA-0CED-4E85-B2F0-17341F16C1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860" y="882192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rgbClr val="1E3378"/>
                </a:solidFill>
              </a:defRPr>
            </a:lvl1pPr>
            <a:lvl2pPr>
              <a:defRPr sz="1800">
                <a:solidFill>
                  <a:srgbClr val="1E3378"/>
                </a:solidFill>
              </a:defRPr>
            </a:lvl2pPr>
            <a:lvl3pPr>
              <a:defRPr sz="1800">
                <a:solidFill>
                  <a:srgbClr val="1E3378"/>
                </a:solidFill>
              </a:defRPr>
            </a:lvl3pPr>
            <a:lvl4pPr>
              <a:defRPr sz="1800">
                <a:solidFill>
                  <a:srgbClr val="1E3378"/>
                </a:solidFill>
              </a:defRPr>
            </a:lvl4pPr>
            <a:lvl5pPr>
              <a:defRPr sz="1800">
                <a:solidFill>
                  <a:srgbClr val="1E3378"/>
                </a:solidFill>
              </a:defRPr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711926-946D-4031-95C0-4DF8DCFCC3F0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3F0612-5267-4585-B281-9C491C4E1A35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7368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LOSING1">
    <p:bg>
      <p:bgPr>
        <a:solidFill>
          <a:srgbClr val="6DC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9F9D6BA-4369-4A77-B906-1DB3998CAEE6}"/>
              </a:ext>
            </a:extLst>
          </p:cNvPr>
          <p:cNvSpPr/>
          <p:nvPr userDrawn="1"/>
        </p:nvSpPr>
        <p:spPr>
          <a:xfrm>
            <a:off x="-369664" y="0"/>
            <a:ext cx="125950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D3BEF3-BA94-4314-8B5C-E1B50DD15057}"/>
              </a:ext>
            </a:extLst>
          </p:cNvPr>
          <p:cNvSpPr/>
          <p:nvPr userDrawn="1"/>
        </p:nvSpPr>
        <p:spPr>
          <a:xfrm flipH="1">
            <a:off x="4699115" y="2011304"/>
            <a:ext cx="2827109" cy="2819035"/>
          </a:xfrm>
          <a:prstGeom prst="rect">
            <a:avLst/>
          </a:prstGeom>
          <a:solidFill>
            <a:schemeClr val="bg1"/>
          </a:solidFill>
          <a:ln w="9525">
            <a:solidFill>
              <a:srgbClr val="003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9F16787-8A53-41D0-B7DB-805E3E72C17B}"/>
              </a:ext>
            </a:extLst>
          </p:cNvPr>
          <p:cNvSpPr txBox="1">
            <a:spLocks/>
          </p:cNvSpPr>
          <p:nvPr userDrawn="1"/>
        </p:nvSpPr>
        <p:spPr>
          <a:xfrm>
            <a:off x="4699115" y="4524207"/>
            <a:ext cx="2820471" cy="314495"/>
          </a:xfrm>
          <a:prstGeom prst="rect">
            <a:avLst/>
          </a:prstGeom>
        </p:spPr>
        <p:txBody>
          <a:bodyPr vert="horz" lIns="66151" tIns="33076" rIns="66151" bIns="33076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13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7BEF393-6511-46BA-9E6C-1CDE034CBF6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699115" y="2041527"/>
            <a:ext cx="2827111" cy="23590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140" b="0" baseline="0">
                <a:solidFill>
                  <a:srgbClr val="003249"/>
                </a:solidFill>
                <a:latin typeface="Arial" charset="0"/>
                <a:ea typeface="Arial" charset="0"/>
                <a:cs typeface="Arial" charset="0"/>
              </a:defRPr>
            </a:lvl1pPr>
            <a:lvl2pPr marL="330738" indent="0">
              <a:buNone/>
              <a:defRPr sz="1447" b="1"/>
            </a:lvl2pPr>
            <a:lvl3pPr marL="661477" indent="0">
              <a:buNone/>
              <a:defRPr sz="1302" b="1"/>
            </a:lvl3pPr>
            <a:lvl4pPr marL="992215" indent="0">
              <a:buNone/>
              <a:defRPr sz="1157" b="1"/>
            </a:lvl4pPr>
            <a:lvl5pPr marL="1322954" indent="0">
              <a:buNone/>
              <a:defRPr sz="1157" b="1"/>
            </a:lvl5pPr>
            <a:lvl6pPr marL="1653692" indent="0">
              <a:buNone/>
              <a:defRPr sz="1157" b="1"/>
            </a:lvl6pPr>
            <a:lvl7pPr marL="1984431" indent="0">
              <a:buNone/>
              <a:defRPr sz="1157" b="1"/>
            </a:lvl7pPr>
            <a:lvl8pPr marL="2315169" indent="0">
              <a:buNone/>
              <a:defRPr sz="1157" b="1"/>
            </a:lvl8pPr>
            <a:lvl9pPr marL="2645908" indent="0">
              <a:buNone/>
              <a:defRPr sz="1157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2739B0-932D-4E43-A871-586E86D63CDA}"/>
              </a:ext>
            </a:extLst>
          </p:cNvPr>
          <p:cNvSpPr txBox="1">
            <a:spLocks/>
          </p:cNvSpPr>
          <p:nvPr userDrawn="1"/>
        </p:nvSpPr>
        <p:spPr>
          <a:xfrm>
            <a:off x="4699115" y="1740025"/>
            <a:ext cx="2827111" cy="261521"/>
          </a:xfrm>
          <a:prstGeom prst="rect">
            <a:avLst/>
          </a:prstGeom>
        </p:spPr>
        <p:txBody>
          <a:bodyPr vert="horz" lIns="66151" tIns="33076" rIns="66151" bIns="33076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796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Produced by</a:t>
            </a:r>
            <a:endParaRPr lang="en-US" sz="796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95EE1E9-8C9C-4791-ADEC-8A6CB2EB49B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699115" y="4406774"/>
            <a:ext cx="2827111" cy="4235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500" b="0" baseline="0">
                <a:solidFill>
                  <a:srgbClr val="003249"/>
                </a:solidFill>
                <a:latin typeface="Arial" charset="0"/>
                <a:ea typeface="Arial" charset="0"/>
                <a:cs typeface="Arial" charset="0"/>
              </a:defRPr>
            </a:lvl1pPr>
            <a:lvl2pPr marL="330738" indent="0">
              <a:buNone/>
              <a:defRPr sz="1447" b="1"/>
            </a:lvl2pPr>
            <a:lvl3pPr marL="661477" indent="0">
              <a:buNone/>
              <a:defRPr sz="1302" b="1"/>
            </a:lvl3pPr>
            <a:lvl4pPr marL="992215" indent="0">
              <a:buNone/>
              <a:defRPr sz="1157" b="1"/>
            </a:lvl4pPr>
            <a:lvl5pPr marL="1322954" indent="0">
              <a:buNone/>
              <a:defRPr sz="1157" b="1"/>
            </a:lvl5pPr>
            <a:lvl6pPr marL="1653692" indent="0">
              <a:buNone/>
              <a:defRPr sz="1157" b="1"/>
            </a:lvl6pPr>
            <a:lvl7pPr marL="1984431" indent="0">
              <a:buNone/>
              <a:defRPr sz="1157" b="1"/>
            </a:lvl7pPr>
            <a:lvl8pPr marL="2315169" indent="0">
              <a:buNone/>
              <a:defRPr sz="1157" b="1"/>
            </a:lvl8pPr>
            <a:lvl9pPr marL="2645908" indent="0">
              <a:buNone/>
              <a:defRPr sz="1157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740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2AAC5E67-E08A-4CAC-8F4D-A2D8638C2B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9" y="0"/>
            <a:ext cx="12192000" cy="6858000"/>
          </a:xfrm>
          <a:prstGeom prst="rect">
            <a:avLst/>
          </a:prstGeom>
        </p:spPr>
      </p:pic>
      <p:sp>
        <p:nvSpPr>
          <p:cNvPr id="34" name="Rectangle 38">
            <a:extLst>
              <a:ext uri="{FF2B5EF4-FFF2-40B4-BE49-F238E27FC236}">
                <a16:creationId xmlns:a16="http://schemas.microsoft.com/office/drawing/2014/main" id="{9C759BF4-95BD-4497-8F73-35566BC9CAF7}"/>
              </a:ext>
            </a:extLst>
          </p:cNvPr>
          <p:cNvSpPr/>
          <p:nvPr userDrawn="1"/>
        </p:nvSpPr>
        <p:spPr>
          <a:xfrm>
            <a:off x="-2" y="0"/>
            <a:ext cx="12225339" cy="6858000"/>
          </a:xfrm>
          <a:prstGeom prst="rect">
            <a:avLst/>
          </a:prstGeom>
          <a:solidFill>
            <a:srgbClr val="00324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pic>
        <p:nvPicPr>
          <p:cNvPr id="32" name="Picture 58">
            <a:extLst>
              <a:ext uri="{FF2B5EF4-FFF2-40B4-BE49-F238E27FC236}">
                <a16:creationId xmlns:a16="http://schemas.microsoft.com/office/drawing/2014/main" id="{A9766FEA-5C39-42C1-9AEE-A80D8B6D13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000"/>
            <a:ext cx="11795828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Text Box 38">
            <a:extLst>
              <a:ext uri="{FF2B5EF4-FFF2-40B4-BE49-F238E27FC236}">
                <a16:creationId xmlns:a16="http://schemas.microsoft.com/office/drawing/2014/main" id="{CC8E513C-B257-4001-A64F-C4F555784E6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5939" y="6201716"/>
            <a:ext cx="375149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8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800" b="0" i="0" noProof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5813CB-4394-43D3-A6B9-ACE26136B241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25E3871-9DD3-4380-BBB0-9E0A8BFDF550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5">
            <a:extLst>
              <a:ext uri="{FF2B5EF4-FFF2-40B4-BE49-F238E27FC236}">
                <a16:creationId xmlns:a16="http://schemas.microsoft.com/office/drawing/2014/main" id="{2361E30E-1C22-46B3-9AB9-AB1BC0D7C989}"/>
              </a:ext>
            </a:extLst>
          </p:cNvPr>
          <p:cNvPicPr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38000" cy="1044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E8D55115-E300-4C62-8FC0-DAF5CC4587A0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6" name="Picture 65" descr="de.png">
              <a:extLst>
                <a:ext uri="{FF2B5EF4-FFF2-40B4-BE49-F238E27FC236}">
                  <a16:creationId xmlns:a16="http://schemas.microsoft.com/office/drawing/2014/main" id="{3A2D3FB7-0663-4332-9E64-0DC29289D0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 descr="at.png">
              <a:extLst>
                <a:ext uri="{FF2B5EF4-FFF2-40B4-BE49-F238E27FC236}">
                  <a16:creationId xmlns:a16="http://schemas.microsoft.com/office/drawing/2014/main" id="{0A5C361A-7075-40D5-869F-4257827512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be.png">
              <a:extLst>
                <a:ext uri="{FF2B5EF4-FFF2-40B4-BE49-F238E27FC236}">
                  <a16:creationId xmlns:a16="http://schemas.microsoft.com/office/drawing/2014/main" id="{30D1C7D5-3A26-4869-AEA3-70DDF80C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dk.png">
              <a:extLst>
                <a:ext uri="{FF2B5EF4-FFF2-40B4-BE49-F238E27FC236}">
                  <a16:creationId xmlns:a16="http://schemas.microsoft.com/office/drawing/2014/main" id="{CF74F5E7-A2C6-4826-AFBC-D200DA9259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es.png">
              <a:extLst>
                <a:ext uri="{FF2B5EF4-FFF2-40B4-BE49-F238E27FC236}">
                  <a16:creationId xmlns:a16="http://schemas.microsoft.com/office/drawing/2014/main" id="{5EDC7AB3-C8D0-43B5-9035-F0BB26415A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e.png">
              <a:extLst>
                <a:ext uri="{FF2B5EF4-FFF2-40B4-BE49-F238E27FC236}">
                  <a16:creationId xmlns:a16="http://schemas.microsoft.com/office/drawing/2014/main" id="{0AB0990E-EF38-4425-9535-F6B74B28E7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fi.png">
              <a:extLst>
                <a:ext uri="{FF2B5EF4-FFF2-40B4-BE49-F238E27FC236}">
                  <a16:creationId xmlns:a16="http://schemas.microsoft.com/office/drawing/2014/main" id="{BF694668-1881-4A79-AD88-E8E5B41951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r.png">
              <a:extLst>
                <a:ext uri="{FF2B5EF4-FFF2-40B4-BE49-F238E27FC236}">
                  <a16:creationId xmlns:a16="http://schemas.microsoft.com/office/drawing/2014/main" id="{EBB5110B-8D3A-4705-BCFA-B52D65B8F3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gr.png">
              <a:extLst>
                <a:ext uri="{FF2B5EF4-FFF2-40B4-BE49-F238E27FC236}">
                  <a16:creationId xmlns:a16="http://schemas.microsoft.com/office/drawing/2014/main" id="{7154B8DE-5208-4FCF-AB9A-299AB0F5CD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hu.png">
              <a:extLst>
                <a:ext uri="{FF2B5EF4-FFF2-40B4-BE49-F238E27FC236}">
                  <a16:creationId xmlns:a16="http://schemas.microsoft.com/office/drawing/2014/main" id="{162F05A1-A316-48C6-9935-55D3B495FF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ie.png">
              <a:extLst>
                <a:ext uri="{FF2B5EF4-FFF2-40B4-BE49-F238E27FC236}">
                  <a16:creationId xmlns:a16="http://schemas.microsoft.com/office/drawing/2014/main" id="{1B2E26F5-301D-42D0-A317-B17B05D5B6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t.png">
              <a:extLst>
                <a:ext uri="{FF2B5EF4-FFF2-40B4-BE49-F238E27FC236}">
                  <a16:creationId xmlns:a16="http://schemas.microsoft.com/office/drawing/2014/main" id="{200B5B1E-8C87-4F65-B18A-D465866DC1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lu.png">
              <a:extLst>
                <a:ext uri="{FF2B5EF4-FFF2-40B4-BE49-F238E27FC236}">
                  <a16:creationId xmlns:a16="http://schemas.microsoft.com/office/drawing/2014/main" id="{45F8E913-ADAA-4F6D-B1B5-9370575678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no.png">
              <a:extLst>
                <a:ext uri="{FF2B5EF4-FFF2-40B4-BE49-F238E27FC236}">
                  <a16:creationId xmlns:a16="http://schemas.microsoft.com/office/drawing/2014/main" id="{481C7432-655F-47F6-91B2-21C548B8F9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l.png">
              <a:extLst>
                <a:ext uri="{FF2B5EF4-FFF2-40B4-BE49-F238E27FC236}">
                  <a16:creationId xmlns:a16="http://schemas.microsoft.com/office/drawing/2014/main" id="{7143E1FA-0A83-4873-A068-4366C5F68F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pl.png">
              <a:extLst>
                <a:ext uri="{FF2B5EF4-FFF2-40B4-BE49-F238E27FC236}">
                  <a16:creationId xmlns:a16="http://schemas.microsoft.com/office/drawing/2014/main" id="{5B3E3611-4E15-44A5-A374-6BCE70982A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t.png">
              <a:extLst>
                <a:ext uri="{FF2B5EF4-FFF2-40B4-BE49-F238E27FC236}">
                  <a16:creationId xmlns:a16="http://schemas.microsoft.com/office/drawing/2014/main" id="{B466D96E-C287-4B02-B282-C975268B5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cz.png">
              <a:extLst>
                <a:ext uri="{FF2B5EF4-FFF2-40B4-BE49-F238E27FC236}">
                  <a16:creationId xmlns:a16="http://schemas.microsoft.com/office/drawing/2014/main" id="{068E19E8-D232-4DFC-90A7-D9D5064353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ro.png">
              <a:extLst>
                <a:ext uri="{FF2B5EF4-FFF2-40B4-BE49-F238E27FC236}">
                  <a16:creationId xmlns:a16="http://schemas.microsoft.com/office/drawing/2014/main" id="{7D0F2267-2EA8-4F1B-893E-28CE0BA354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se.png">
              <a:extLst>
                <a:ext uri="{FF2B5EF4-FFF2-40B4-BE49-F238E27FC236}">
                  <a16:creationId xmlns:a16="http://schemas.microsoft.com/office/drawing/2014/main" id="{4F302464-16FF-4BBE-A389-4F91530FA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ch.png">
              <a:extLst>
                <a:ext uri="{FF2B5EF4-FFF2-40B4-BE49-F238E27FC236}">
                  <a16:creationId xmlns:a16="http://schemas.microsoft.com/office/drawing/2014/main" id="{C5972A17-0E47-44AC-B8A2-72CBDFB19F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uk.png">
              <a:extLst>
                <a:ext uri="{FF2B5EF4-FFF2-40B4-BE49-F238E27FC236}">
                  <a16:creationId xmlns:a16="http://schemas.microsoft.com/office/drawing/2014/main" id="{A32A75CC-4798-4C78-B6AB-7E0C663113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278B9B-6EA0-427B-B7F5-60F3508CF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B64FD23-85E8-41B6-8F60-171F7AF100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0" name="Picture 89" descr="ca.png">
              <a:extLst>
                <a:ext uri="{FF2B5EF4-FFF2-40B4-BE49-F238E27FC236}">
                  <a16:creationId xmlns:a16="http://schemas.microsoft.com/office/drawing/2014/main" id="{0ED49883-395B-456D-ABF8-7E62AFFD00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A3094BC3-9A7C-43C9-8EB6-C7C6167CE2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7154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73144F-B6DA-43DE-8986-0AB5D2CDA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154800"/>
            <a:ext cx="10108800" cy="565200"/>
          </a:xfrm>
        </p:spPr>
        <p:txBody>
          <a:bodyPr/>
          <a:lstStyle>
            <a:lvl1pPr algn="l">
              <a:defRPr sz="3000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E70818-9563-4F06-956D-FEFEF00658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262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1AD377-1350-4EFA-894B-5CEA5EA7AA40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652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G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179E19F2-F57B-45DE-B862-DD01F0612E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9" y="-1"/>
            <a:ext cx="12191999" cy="6858001"/>
          </a:xfrm>
          <a:prstGeom prst="rect">
            <a:avLst/>
          </a:prstGeom>
        </p:spPr>
      </p:pic>
      <p:sp>
        <p:nvSpPr>
          <p:cNvPr id="34" name="Rectangle 38">
            <a:extLst>
              <a:ext uri="{FF2B5EF4-FFF2-40B4-BE49-F238E27FC236}">
                <a16:creationId xmlns:a16="http://schemas.microsoft.com/office/drawing/2014/main" id="{9C759BF4-95BD-4497-8F73-35566BC9CAF7}"/>
              </a:ext>
            </a:extLst>
          </p:cNvPr>
          <p:cNvSpPr/>
          <p:nvPr userDrawn="1"/>
        </p:nvSpPr>
        <p:spPr>
          <a:xfrm>
            <a:off x="-1" y="0"/>
            <a:ext cx="12222000" cy="6858000"/>
          </a:xfrm>
          <a:prstGeom prst="rect">
            <a:avLst/>
          </a:prstGeom>
          <a:solidFill>
            <a:srgbClr val="00324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pic>
        <p:nvPicPr>
          <p:cNvPr id="32" name="Picture 58">
            <a:extLst>
              <a:ext uri="{FF2B5EF4-FFF2-40B4-BE49-F238E27FC236}">
                <a16:creationId xmlns:a16="http://schemas.microsoft.com/office/drawing/2014/main" id="{A9766FEA-5C39-42C1-9AEE-A80D8B6D13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sp>
        <p:nvSpPr>
          <p:cNvPr id="5" name="Text Box 38">
            <a:extLst>
              <a:ext uri="{FF2B5EF4-FFF2-40B4-BE49-F238E27FC236}">
                <a16:creationId xmlns:a16="http://schemas.microsoft.com/office/drawing/2014/main" id="{7EAA3B37-8161-430C-A74C-2E26E270DE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5939" y="6201716"/>
            <a:ext cx="375149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8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800" b="0" i="0" noProof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5880B0D-A6A8-4687-98E2-A96E60FA37AA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49C1B0E-6D53-4CDD-9145-B0B42CF57C06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5">
            <a:extLst>
              <a:ext uri="{FF2B5EF4-FFF2-40B4-BE49-F238E27FC236}">
                <a16:creationId xmlns:a16="http://schemas.microsoft.com/office/drawing/2014/main" id="{3656F8C5-B6A5-414F-86D9-8C977E5C1BBD}"/>
              </a:ext>
            </a:extLst>
          </p:cNvPr>
          <p:cNvPicPr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38000" cy="1044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824A6F2E-499F-4179-9EC8-ADB2837A33D9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6" name="Picture 65" descr="de.png">
              <a:extLst>
                <a:ext uri="{FF2B5EF4-FFF2-40B4-BE49-F238E27FC236}">
                  <a16:creationId xmlns:a16="http://schemas.microsoft.com/office/drawing/2014/main" id="{8AC9C86D-B62E-46E9-BE11-C6B19FFD95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 descr="at.png">
              <a:extLst>
                <a:ext uri="{FF2B5EF4-FFF2-40B4-BE49-F238E27FC236}">
                  <a16:creationId xmlns:a16="http://schemas.microsoft.com/office/drawing/2014/main" id="{D397A8D6-8F60-41F0-BDF0-19A4B3E800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be.png">
              <a:extLst>
                <a:ext uri="{FF2B5EF4-FFF2-40B4-BE49-F238E27FC236}">
                  <a16:creationId xmlns:a16="http://schemas.microsoft.com/office/drawing/2014/main" id="{3FCF9C25-908C-44C3-AF65-73E12D9EA6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dk.png">
              <a:extLst>
                <a:ext uri="{FF2B5EF4-FFF2-40B4-BE49-F238E27FC236}">
                  <a16:creationId xmlns:a16="http://schemas.microsoft.com/office/drawing/2014/main" id="{9D4E5A34-4555-42CA-8BBD-28A87C36E7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es.png">
              <a:extLst>
                <a:ext uri="{FF2B5EF4-FFF2-40B4-BE49-F238E27FC236}">
                  <a16:creationId xmlns:a16="http://schemas.microsoft.com/office/drawing/2014/main" id="{81596E02-F950-401B-850E-DD0EA9DDD8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e.png">
              <a:extLst>
                <a:ext uri="{FF2B5EF4-FFF2-40B4-BE49-F238E27FC236}">
                  <a16:creationId xmlns:a16="http://schemas.microsoft.com/office/drawing/2014/main" id="{CEFAD938-4A60-4058-AA17-BBCB185516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fi.png">
              <a:extLst>
                <a:ext uri="{FF2B5EF4-FFF2-40B4-BE49-F238E27FC236}">
                  <a16:creationId xmlns:a16="http://schemas.microsoft.com/office/drawing/2014/main" id="{6E250798-541D-4558-827D-109D0FBF43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r.png">
              <a:extLst>
                <a:ext uri="{FF2B5EF4-FFF2-40B4-BE49-F238E27FC236}">
                  <a16:creationId xmlns:a16="http://schemas.microsoft.com/office/drawing/2014/main" id="{EE6AC83F-B457-4A80-A60A-C42A44AEE7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gr.png">
              <a:extLst>
                <a:ext uri="{FF2B5EF4-FFF2-40B4-BE49-F238E27FC236}">
                  <a16:creationId xmlns:a16="http://schemas.microsoft.com/office/drawing/2014/main" id="{099580BB-5C78-4224-8D9C-EF3F18086E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hu.png">
              <a:extLst>
                <a:ext uri="{FF2B5EF4-FFF2-40B4-BE49-F238E27FC236}">
                  <a16:creationId xmlns:a16="http://schemas.microsoft.com/office/drawing/2014/main" id="{2F2CD515-2FA0-4F5E-9E50-DC59EADF54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ie.png">
              <a:extLst>
                <a:ext uri="{FF2B5EF4-FFF2-40B4-BE49-F238E27FC236}">
                  <a16:creationId xmlns:a16="http://schemas.microsoft.com/office/drawing/2014/main" id="{DA8FEC92-4100-4C98-A497-9F861AEDFF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t.png">
              <a:extLst>
                <a:ext uri="{FF2B5EF4-FFF2-40B4-BE49-F238E27FC236}">
                  <a16:creationId xmlns:a16="http://schemas.microsoft.com/office/drawing/2014/main" id="{81A00392-BC85-4A0E-85C7-17DC1E9DF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lu.png">
              <a:extLst>
                <a:ext uri="{FF2B5EF4-FFF2-40B4-BE49-F238E27FC236}">
                  <a16:creationId xmlns:a16="http://schemas.microsoft.com/office/drawing/2014/main" id="{5A547A21-19AB-46CD-AFFF-520C4E3E88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no.png">
              <a:extLst>
                <a:ext uri="{FF2B5EF4-FFF2-40B4-BE49-F238E27FC236}">
                  <a16:creationId xmlns:a16="http://schemas.microsoft.com/office/drawing/2014/main" id="{4F704F76-5224-4450-8C28-A921944A8B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l.png">
              <a:extLst>
                <a:ext uri="{FF2B5EF4-FFF2-40B4-BE49-F238E27FC236}">
                  <a16:creationId xmlns:a16="http://schemas.microsoft.com/office/drawing/2014/main" id="{21498D78-44A1-4191-A9BF-C5F6E89057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pl.png">
              <a:extLst>
                <a:ext uri="{FF2B5EF4-FFF2-40B4-BE49-F238E27FC236}">
                  <a16:creationId xmlns:a16="http://schemas.microsoft.com/office/drawing/2014/main" id="{22F5459F-0785-4698-81BD-DD7DA33A4B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t.png">
              <a:extLst>
                <a:ext uri="{FF2B5EF4-FFF2-40B4-BE49-F238E27FC236}">
                  <a16:creationId xmlns:a16="http://schemas.microsoft.com/office/drawing/2014/main" id="{A80FE92C-07C7-48C1-BA48-1EB1EF862D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cz.png">
              <a:extLst>
                <a:ext uri="{FF2B5EF4-FFF2-40B4-BE49-F238E27FC236}">
                  <a16:creationId xmlns:a16="http://schemas.microsoft.com/office/drawing/2014/main" id="{7326B5E7-9B76-4BC4-B0C8-8201F33802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ro.png">
              <a:extLst>
                <a:ext uri="{FF2B5EF4-FFF2-40B4-BE49-F238E27FC236}">
                  <a16:creationId xmlns:a16="http://schemas.microsoft.com/office/drawing/2014/main" id="{41E63BF8-F679-4BEB-A9B3-1D6A8DAD37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se.png">
              <a:extLst>
                <a:ext uri="{FF2B5EF4-FFF2-40B4-BE49-F238E27FC236}">
                  <a16:creationId xmlns:a16="http://schemas.microsoft.com/office/drawing/2014/main" id="{1558586F-3FF4-42C8-8E98-099FD5D15F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ch.png">
              <a:extLst>
                <a:ext uri="{FF2B5EF4-FFF2-40B4-BE49-F238E27FC236}">
                  <a16:creationId xmlns:a16="http://schemas.microsoft.com/office/drawing/2014/main" id="{93AA7F26-FDD2-4EED-8632-A7AAD3D262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uk.png">
              <a:extLst>
                <a:ext uri="{FF2B5EF4-FFF2-40B4-BE49-F238E27FC236}">
                  <a16:creationId xmlns:a16="http://schemas.microsoft.com/office/drawing/2014/main" id="{E89CE908-9120-403F-90E7-1F438A222F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63647C2-3C37-4A97-B159-5CC270498C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428E392-263C-4544-A45B-6B9213A575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0" name="Picture 89" descr="ca.png">
              <a:extLst>
                <a:ext uri="{FF2B5EF4-FFF2-40B4-BE49-F238E27FC236}">
                  <a16:creationId xmlns:a16="http://schemas.microsoft.com/office/drawing/2014/main" id="{C6E614C2-34A4-4FC0-8838-D859B77E7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85B20524-2426-421B-BEE2-91AF746710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765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7" hidden="1">
            <a:extLst>
              <a:ext uri="{FF2B5EF4-FFF2-40B4-BE49-F238E27FC236}">
                <a16:creationId xmlns:a16="http://schemas.microsoft.com/office/drawing/2014/main" id="{978F2107-068F-4327-9136-6EB3073A4403}"/>
              </a:ext>
            </a:extLst>
          </p:cNvPr>
          <p:cNvGrpSpPr/>
          <p:nvPr userDrawn="1"/>
        </p:nvGrpSpPr>
        <p:grpSpPr>
          <a:xfrm>
            <a:off x="443470" y="3456849"/>
            <a:ext cx="11852806" cy="2970388"/>
            <a:chOff x="442260" y="3600153"/>
            <a:chExt cx="11820483" cy="2970388"/>
          </a:xfrm>
        </p:grpSpPr>
        <p:cxnSp>
          <p:nvCxnSpPr>
            <p:cNvPr id="7" name="Straight Connector 38">
              <a:extLst>
                <a:ext uri="{FF2B5EF4-FFF2-40B4-BE49-F238E27FC236}">
                  <a16:creationId xmlns:a16="http://schemas.microsoft.com/office/drawing/2014/main" id="{B5909EFF-FFE7-4DCA-BB35-2930538F8575}"/>
                </a:ext>
              </a:extLst>
            </p:cNvPr>
            <p:cNvCxnSpPr/>
            <p:nvPr userDrawn="1"/>
          </p:nvCxnSpPr>
          <p:spPr>
            <a:xfrm flipV="1">
              <a:off x="930228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39">
              <a:extLst>
                <a:ext uri="{FF2B5EF4-FFF2-40B4-BE49-F238E27FC236}">
                  <a16:creationId xmlns:a16="http://schemas.microsoft.com/office/drawing/2014/main" id="{BBF66BD5-8EBB-4321-AEA7-778A769BCD0F}"/>
                </a:ext>
              </a:extLst>
            </p:cNvPr>
            <p:cNvCxnSpPr/>
            <p:nvPr userDrawn="1"/>
          </p:nvCxnSpPr>
          <p:spPr>
            <a:xfrm flipV="1">
              <a:off x="877305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0">
              <a:extLst>
                <a:ext uri="{FF2B5EF4-FFF2-40B4-BE49-F238E27FC236}">
                  <a16:creationId xmlns:a16="http://schemas.microsoft.com/office/drawing/2014/main" id="{B6105F55-6F73-4EAC-A6FE-341C1EDD082D}"/>
                </a:ext>
              </a:extLst>
            </p:cNvPr>
            <p:cNvCxnSpPr/>
            <p:nvPr userDrawn="1"/>
          </p:nvCxnSpPr>
          <p:spPr>
            <a:xfrm flipV="1">
              <a:off x="8235524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41">
              <a:extLst>
                <a:ext uri="{FF2B5EF4-FFF2-40B4-BE49-F238E27FC236}">
                  <a16:creationId xmlns:a16="http://schemas.microsoft.com/office/drawing/2014/main" id="{231C4A1D-0D18-4C45-8CD2-9B482D211697}"/>
                </a:ext>
              </a:extLst>
            </p:cNvPr>
            <p:cNvCxnSpPr/>
            <p:nvPr userDrawn="1"/>
          </p:nvCxnSpPr>
          <p:spPr>
            <a:xfrm flipV="1">
              <a:off x="786603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42">
              <a:extLst>
                <a:ext uri="{FF2B5EF4-FFF2-40B4-BE49-F238E27FC236}">
                  <a16:creationId xmlns:a16="http://schemas.microsoft.com/office/drawing/2014/main" id="{887B699A-26D9-4993-847C-C919922EE7EC}"/>
                </a:ext>
              </a:extLst>
            </p:cNvPr>
            <p:cNvCxnSpPr/>
            <p:nvPr userDrawn="1"/>
          </p:nvCxnSpPr>
          <p:spPr>
            <a:xfrm flipV="1">
              <a:off x="7498863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43">
              <a:extLst>
                <a:ext uri="{FF2B5EF4-FFF2-40B4-BE49-F238E27FC236}">
                  <a16:creationId xmlns:a16="http://schemas.microsoft.com/office/drawing/2014/main" id="{2861B340-F5C1-4BA1-BA98-8D650473066B}"/>
                </a:ext>
              </a:extLst>
            </p:cNvPr>
            <p:cNvCxnSpPr/>
            <p:nvPr userDrawn="1"/>
          </p:nvCxnSpPr>
          <p:spPr>
            <a:xfrm flipV="1">
              <a:off x="7127208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44">
              <a:extLst>
                <a:ext uri="{FF2B5EF4-FFF2-40B4-BE49-F238E27FC236}">
                  <a16:creationId xmlns:a16="http://schemas.microsoft.com/office/drawing/2014/main" id="{C3568F9F-131F-4452-A304-F5E5399BCD8C}"/>
                </a:ext>
              </a:extLst>
            </p:cNvPr>
            <p:cNvCxnSpPr/>
            <p:nvPr userDrawn="1"/>
          </p:nvCxnSpPr>
          <p:spPr>
            <a:xfrm flipV="1">
              <a:off x="6758651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45">
              <a:extLst>
                <a:ext uri="{FF2B5EF4-FFF2-40B4-BE49-F238E27FC236}">
                  <a16:creationId xmlns:a16="http://schemas.microsoft.com/office/drawing/2014/main" id="{CF836D01-B716-45B7-86B0-7412F0310BC3}"/>
                </a:ext>
              </a:extLst>
            </p:cNvPr>
            <p:cNvCxnSpPr/>
            <p:nvPr userDrawn="1"/>
          </p:nvCxnSpPr>
          <p:spPr>
            <a:xfrm flipV="1">
              <a:off x="638946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6">
              <a:extLst>
                <a:ext uri="{FF2B5EF4-FFF2-40B4-BE49-F238E27FC236}">
                  <a16:creationId xmlns:a16="http://schemas.microsoft.com/office/drawing/2014/main" id="{456D7560-3022-407D-A56A-387D1CF7CBBE}"/>
                </a:ext>
              </a:extLst>
            </p:cNvPr>
            <p:cNvCxnSpPr/>
            <p:nvPr userDrawn="1"/>
          </p:nvCxnSpPr>
          <p:spPr>
            <a:xfrm flipV="1">
              <a:off x="6009868" y="3607282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47">
              <a:extLst>
                <a:ext uri="{FF2B5EF4-FFF2-40B4-BE49-F238E27FC236}">
                  <a16:creationId xmlns:a16="http://schemas.microsoft.com/office/drawing/2014/main" id="{C7A0A529-063D-45DD-8385-C74DBDC59E7E}"/>
                </a:ext>
              </a:extLst>
            </p:cNvPr>
            <p:cNvCxnSpPr/>
            <p:nvPr userDrawn="1"/>
          </p:nvCxnSpPr>
          <p:spPr>
            <a:xfrm flipV="1">
              <a:off x="564398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8">
              <a:extLst>
                <a:ext uri="{FF2B5EF4-FFF2-40B4-BE49-F238E27FC236}">
                  <a16:creationId xmlns:a16="http://schemas.microsoft.com/office/drawing/2014/main" id="{A931E34D-B55F-40AD-83AF-7163B7D714F7}"/>
                </a:ext>
              </a:extLst>
            </p:cNvPr>
            <p:cNvCxnSpPr/>
            <p:nvPr userDrawn="1"/>
          </p:nvCxnSpPr>
          <p:spPr>
            <a:xfrm flipV="1">
              <a:off x="5269261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49">
              <a:extLst>
                <a:ext uri="{FF2B5EF4-FFF2-40B4-BE49-F238E27FC236}">
                  <a16:creationId xmlns:a16="http://schemas.microsoft.com/office/drawing/2014/main" id="{85C0AB43-36CD-4E1C-BBD6-F6E40C7E2D07}"/>
                </a:ext>
              </a:extLst>
            </p:cNvPr>
            <p:cNvCxnSpPr/>
            <p:nvPr userDrawn="1"/>
          </p:nvCxnSpPr>
          <p:spPr>
            <a:xfrm flipV="1">
              <a:off x="488966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50">
              <a:extLst>
                <a:ext uri="{FF2B5EF4-FFF2-40B4-BE49-F238E27FC236}">
                  <a16:creationId xmlns:a16="http://schemas.microsoft.com/office/drawing/2014/main" id="{78CD91FC-28C9-4AC7-87D2-3236ADA79432}"/>
                </a:ext>
              </a:extLst>
            </p:cNvPr>
            <p:cNvCxnSpPr/>
            <p:nvPr userDrawn="1"/>
          </p:nvCxnSpPr>
          <p:spPr>
            <a:xfrm flipV="1">
              <a:off x="4523327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51">
              <a:extLst>
                <a:ext uri="{FF2B5EF4-FFF2-40B4-BE49-F238E27FC236}">
                  <a16:creationId xmlns:a16="http://schemas.microsoft.com/office/drawing/2014/main" id="{43CC5094-48A5-4786-A10E-9CE8FDA8F34F}"/>
                </a:ext>
              </a:extLst>
            </p:cNvPr>
            <p:cNvCxnSpPr/>
            <p:nvPr userDrawn="1"/>
          </p:nvCxnSpPr>
          <p:spPr>
            <a:xfrm flipV="1">
              <a:off x="415592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52">
              <a:extLst>
                <a:ext uri="{FF2B5EF4-FFF2-40B4-BE49-F238E27FC236}">
                  <a16:creationId xmlns:a16="http://schemas.microsoft.com/office/drawing/2014/main" id="{B1CF75A4-9F1F-48F6-AFDA-C7897F2C1B55}"/>
                </a:ext>
              </a:extLst>
            </p:cNvPr>
            <p:cNvCxnSpPr/>
            <p:nvPr userDrawn="1"/>
          </p:nvCxnSpPr>
          <p:spPr>
            <a:xfrm flipV="1">
              <a:off x="3786582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53">
              <a:extLst>
                <a:ext uri="{FF2B5EF4-FFF2-40B4-BE49-F238E27FC236}">
                  <a16:creationId xmlns:a16="http://schemas.microsoft.com/office/drawing/2014/main" id="{D8B3EC32-3BCC-4CF3-A8AB-D5695C387FB1}"/>
                </a:ext>
              </a:extLst>
            </p:cNvPr>
            <p:cNvCxnSpPr/>
            <p:nvPr userDrawn="1"/>
          </p:nvCxnSpPr>
          <p:spPr>
            <a:xfrm flipV="1">
              <a:off x="342049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54">
              <a:extLst>
                <a:ext uri="{FF2B5EF4-FFF2-40B4-BE49-F238E27FC236}">
                  <a16:creationId xmlns:a16="http://schemas.microsoft.com/office/drawing/2014/main" id="{646D2636-826F-4188-AECD-8E9F547C330E}"/>
                </a:ext>
              </a:extLst>
            </p:cNvPr>
            <p:cNvCxnSpPr/>
            <p:nvPr userDrawn="1"/>
          </p:nvCxnSpPr>
          <p:spPr>
            <a:xfrm flipV="1">
              <a:off x="305109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55">
              <a:extLst>
                <a:ext uri="{FF2B5EF4-FFF2-40B4-BE49-F238E27FC236}">
                  <a16:creationId xmlns:a16="http://schemas.microsoft.com/office/drawing/2014/main" id="{D5190618-4665-4F2E-8844-020AD30239F6}"/>
                </a:ext>
              </a:extLst>
            </p:cNvPr>
            <p:cNvCxnSpPr/>
            <p:nvPr userDrawn="1"/>
          </p:nvCxnSpPr>
          <p:spPr>
            <a:xfrm flipV="1">
              <a:off x="2674287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56">
              <a:extLst>
                <a:ext uri="{FF2B5EF4-FFF2-40B4-BE49-F238E27FC236}">
                  <a16:creationId xmlns:a16="http://schemas.microsoft.com/office/drawing/2014/main" id="{E501E497-7672-440E-967B-911C1D6B4B10}"/>
                </a:ext>
              </a:extLst>
            </p:cNvPr>
            <p:cNvCxnSpPr/>
            <p:nvPr userDrawn="1"/>
          </p:nvCxnSpPr>
          <p:spPr>
            <a:xfrm flipV="1">
              <a:off x="230853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7">
              <a:extLst>
                <a:ext uri="{FF2B5EF4-FFF2-40B4-BE49-F238E27FC236}">
                  <a16:creationId xmlns:a16="http://schemas.microsoft.com/office/drawing/2014/main" id="{8A688C29-83E0-4CC9-A8C5-B6B30A57710C}"/>
                </a:ext>
              </a:extLst>
            </p:cNvPr>
            <p:cNvCxnSpPr/>
            <p:nvPr userDrawn="1"/>
          </p:nvCxnSpPr>
          <p:spPr>
            <a:xfrm flipV="1">
              <a:off x="193107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>
              <a:extLst>
                <a:ext uri="{FF2B5EF4-FFF2-40B4-BE49-F238E27FC236}">
                  <a16:creationId xmlns:a16="http://schemas.microsoft.com/office/drawing/2014/main" id="{8D3348AE-2C08-472A-92E4-12BF79B738D1}"/>
                </a:ext>
              </a:extLst>
            </p:cNvPr>
            <p:cNvCxnSpPr/>
            <p:nvPr userDrawn="1"/>
          </p:nvCxnSpPr>
          <p:spPr>
            <a:xfrm flipV="1">
              <a:off x="155844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59">
              <a:extLst>
                <a:ext uri="{FF2B5EF4-FFF2-40B4-BE49-F238E27FC236}">
                  <a16:creationId xmlns:a16="http://schemas.microsoft.com/office/drawing/2014/main" id="{D93531AE-9D57-49CA-BC46-F7384685F786}"/>
                </a:ext>
              </a:extLst>
            </p:cNvPr>
            <p:cNvCxnSpPr/>
            <p:nvPr userDrawn="1"/>
          </p:nvCxnSpPr>
          <p:spPr>
            <a:xfrm flipV="1">
              <a:off x="118838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60">
              <a:extLst>
                <a:ext uri="{FF2B5EF4-FFF2-40B4-BE49-F238E27FC236}">
                  <a16:creationId xmlns:a16="http://schemas.microsoft.com/office/drawing/2014/main" id="{6130565B-76F2-434C-8896-54E337D6B462}"/>
                </a:ext>
              </a:extLst>
            </p:cNvPr>
            <p:cNvCxnSpPr/>
            <p:nvPr userDrawn="1"/>
          </p:nvCxnSpPr>
          <p:spPr>
            <a:xfrm flipV="1">
              <a:off x="81408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61">
              <a:extLst>
                <a:ext uri="{FF2B5EF4-FFF2-40B4-BE49-F238E27FC236}">
                  <a16:creationId xmlns:a16="http://schemas.microsoft.com/office/drawing/2014/main" id="{A0D45B84-40CC-46CF-ACE4-C3A1732817B3}"/>
                </a:ext>
              </a:extLst>
            </p:cNvPr>
            <p:cNvCxnSpPr/>
            <p:nvPr userDrawn="1"/>
          </p:nvCxnSpPr>
          <p:spPr>
            <a:xfrm flipV="1">
              <a:off x="44226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47A283E-2E94-448F-92E5-2474B2498001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278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D3CCAE-5E68-40B7-96F4-1867CB3C2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graphicFrame>
        <p:nvGraphicFramePr>
          <p:cNvPr id="3" name="Chart 62">
            <a:extLst>
              <a:ext uri="{FF2B5EF4-FFF2-40B4-BE49-F238E27FC236}">
                <a16:creationId xmlns:a16="http://schemas.microsoft.com/office/drawing/2014/main" id="{F74DFCCB-83DE-47F4-9FF3-8FAEE5BF92D8}"/>
              </a:ext>
            </a:extLst>
          </p:cNvPr>
          <p:cNvGraphicFramePr/>
          <p:nvPr userDrawn="1"/>
        </p:nvGraphicFramePr>
        <p:xfrm>
          <a:off x="279036" y="1321782"/>
          <a:ext cx="11656060" cy="4623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62">
            <a:extLst>
              <a:ext uri="{FF2B5EF4-FFF2-40B4-BE49-F238E27FC236}">
                <a16:creationId xmlns:a16="http://schemas.microsoft.com/office/drawing/2014/main" id="{1D3688BC-A29F-4FC4-A11A-398FE4188E1F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76204199"/>
              </p:ext>
            </p:extLst>
          </p:nvPr>
        </p:nvGraphicFramePr>
        <p:xfrm>
          <a:off x="278274" y="1348840"/>
          <a:ext cx="11624275" cy="4718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8F5593-453E-4297-89C3-AF572A2F008F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18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6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6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300"/>
                                        <p:tgtEl>
                                          <p:spTgt spid="6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6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6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6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6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6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00"/>
                                        <p:tgtEl>
                                          <p:spTgt spid="6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00"/>
                            </p:stCondLst>
                            <p:childTnLst>
                              <p:par>
                                <p:cTn id="7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6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6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300"/>
                                        <p:tgtEl>
                                          <p:spTgt spid="6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00"/>
                            </p:stCondLst>
                            <p:childTnLst>
                              <p:par>
                                <p:cTn id="8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00"/>
                                        <p:tgtEl>
                                          <p:spTgt spid="6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600"/>
                            </p:stCondLst>
                            <p:childTnLst>
                              <p:par>
                                <p:cTn id="9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00"/>
                                        <p:tgtEl>
                                          <p:spTgt spid="6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900"/>
                            </p:stCondLst>
                            <p:childTnLst>
                              <p:par>
                                <p:cTn id="9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6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200"/>
                            </p:stCondLst>
                            <p:childTnLst>
                              <p:par>
                                <p:cTn id="10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6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300"/>
                                        <p:tgtEl>
                                          <p:spTgt spid="6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category"/>
        </p:bldSub>
      </p:bldGraphic>
      <p:bldGraphic spid="6" grpId="0">
        <p:bldSub>
          <a:bldChart bld="category"/>
        </p:bldSub>
      </p:bldGraphic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1B31BE-8F00-4FD0-B83D-49F14B7AA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graphicFrame>
        <p:nvGraphicFramePr>
          <p:cNvPr id="3" name="Chart 62">
            <a:extLst>
              <a:ext uri="{FF2B5EF4-FFF2-40B4-BE49-F238E27FC236}">
                <a16:creationId xmlns:a16="http://schemas.microsoft.com/office/drawing/2014/main" id="{ACF06B11-18F4-4720-A183-165C1FB85F6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37926873"/>
              </p:ext>
            </p:extLst>
          </p:nvPr>
        </p:nvGraphicFramePr>
        <p:xfrm>
          <a:off x="279036" y="1219353"/>
          <a:ext cx="11656060" cy="4735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05BBD0-4E77-4901-8F9B-5C34F6E0468A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12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3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300"/>
                                        <p:tgtEl>
                                          <p:spTgt spid="3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3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3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3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3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3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00"/>
                                        <p:tgtEl>
                                          <p:spTgt spid="3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00"/>
                            </p:stCondLst>
                            <p:childTnLst>
                              <p:par>
                                <p:cTn id="7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3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3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300"/>
                                        <p:tgtEl>
                                          <p:spTgt spid="3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00"/>
                            </p:stCondLst>
                            <p:childTnLst>
                              <p:par>
                                <p:cTn id="8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00"/>
                                        <p:tgtEl>
                                          <p:spTgt spid="3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600"/>
                            </p:stCondLst>
                            <p:childTnLst>
                              <p:par>
                                <p:cTn id="9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00"/>
                                        <p:tgtEl>
                                          <p:spTgt spid="3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900"/>
                            </p:stCondLst>
                            <p:childTnLst>
                              <p:par>
                                <p:cTn id="9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3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200"/>
                            </p:stCondLst>
                            <p:childTnLst>
                              <p:par>
                                <p:cTn id="10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3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category"/>
        </p:bldSub>
      </p:bldGraphic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5">
            <a:extLst>
              <a:ext uri="{FF2B5EF4-FFF2-40B4-BE49-F238E27FC236}">
                <a16:creationId xmlns:a16="http://schemas.microsoft.com/office/drawing/2014/main" id="{F49FFC1C-3741-4844-8C3F-E4F557524424}"/>
              </a:ext>
            </a:extLst>
          </p:cNvPr>
          <p:cNvGrpSpPr/>
          <p:nvPr userDrawn="1"/>
        </p:nvGrpSpPr>
        <p:grpSpPr>
          <a:xfrm>
            <a:off x="-6583" y="-3"/>
            <a:ext cx="12302859" cy="6858003"/>
            <a:chOff x="-6566" y="-2"/>
            <a:chExt cx="12269309" cy="6858002"/>
          </a:xfrm>
        </p:grpSpPr>
        <p:sp>
          <p:nvSpPr>
            <p:cNvPr id="5" name="Rectangle 36" hidden="1">
              <a:extLst>
                <a:ext uri="{FF2B5EF4-FFF2-40B4-BE49-F238E27FC236}">
                  <a16:creationId xmlns:a16="http://schemas.microsoft.com/office/drawing/2014/main" id="{0BD74276-8ED2-4824-9998-0BAA3955CD95}"/>
                </a:ext>
              </a:extLst>
            </p:cNvPr>
            <p:cNvSpPr/>
            <p:nvPr userDrawn="1"/>
          </p:nvSpPr>
          <p:spPr>
            <a:xfrm>
              <a:off x="-6566" y="-2"/>
              <a:ext cx="12198565" cy="6858002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02"/>
            </a:p>
          </p:txBody>
        </p:sp>
        <p:grpSp>
          <p:nvGrpSpPr>
            <p:cNvPr id="6" name="Group 37" hidden="1">
              <a:extLst>
                <a:ext uri="{FF2B5EF4-FFF2-40B4-BE49-F238E27FC236}">
                  <a16:creationId xmlns:a16="http://schemas.microsoft.com/office/drawing/2014/main" id="{978F2107-068F-4327-9136-6EB3073A4403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7" name="Straight Connector 38">
                <a:extLst>
                  <a:ext uri="{FF2B5EF4-FFF2-40B4-BE49-F238E27FC236}">
                    <a16:creationId xmlns:a16="http://schemas.microsoft.com/office/drawing/2014/main" id="{B5909EFF-FFE7-4DCA-BB35-2930538F8575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39">
                <a:extLst>
                  <a:ext uri="{FF2B5EF4-FFF2-40B4-BE49-F238E27FC236}">
                    <a16:creationId xmlns:a16="http://schemas.microsoft.com/office/drawing/2014/main" id="{BBF66BD5-8EBB-4321-AEA7-778A769BCD0F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40">
                <a:extLst>
                  <a:ext uri="{FF2B5EF4-FFF2-40B4-BE49-F238E27FC236}">
                    <a16:creationId xmlns:a16="http://schemas.microsoft.com/office/drawing/2014/main" id="{B6105F55-6F73-4EAC-A6FE-341C1EDD082D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41">
                <a:extLst>
                  <a:ext uri="{FF2B5EF4-FFF2-40B4-BE49-F238E27FC236}">
                    <a16:creationId xmlns:a16="http://schemas.microsoft.com/office/drawing/2014/main" id="{231C4A1D-0D18-4C45-8CD2-9B482D211697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42">
                <a:extLst>
                  <a:ext uri="{FF2B5EF4-FFF2-40B4-BE49-F238E27FC236}">
                    <a16:creationId xmlns:a16="http://schemas.microsoft.com/office/drawing/2014/main" id="{887B699A-26D9-4993-847C-C919922EE7EC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43">
                <a:extLst>
                  <a:ext uri="{FF2B5EF4-FFF2-40B4-BE49-F238E27FC236}">
                    <a16:creationId xmlns:a16="http://schemas.microsoft.com/office/drawing/2014/main" id="{2861B340-F5C1-4BA1-BA98-8D650473066B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44">
                <a:extLst>
                  <a:ext uri="{FF2B5EF4-FFF2-40B4-BE49-F238E27FC236}">
                    <a16:creationId xmlns:a16="http://schemas.microsoft.com/office/drawing/2014/main" id="{C3568F9F-131F-4452-A304-F5E5399BCD8C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45">
                <a:extLst>
                  <a:ext uri="{FF2B5EF4-FFF2-40B4-BE49-F238E27FC236}">
                    <a16:creationId xmlns:a16="http://schemas.microsoft.com/office/drawing/2014/main" id="{CF836D01-B716-45B7-86B0-7412F0310BC3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46">
                <a:extLst>
                  <a:ext uri="{FF2B5EF4-FFF2-40B4-BE49-F238E27FC236}">
                    <a16:creationId xmlns:a16="http://schemas.microsoft.com/office/drawing/2014/main" id="{456D7560-3022-407D-A56A-387D1CF7CBBE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47">
                <a:extLst>
                  <a:ext uri="{FF2B5EF4-FFF2-40B4-BE49-F238E27FC236}">
                    <a16:creationId xmlns:a16="http://schemas.microsoft.com/office/drawing/2014/main" id="{C7A0A529-063D-45DD-8385-C74DBDC59E7E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48">
                <a:extLst>
                  <a:ext uri="{FF2B5EF4-FFF2-40B4-BE49-F238E27FC236}">
                    <a16:creationId xmlns:a16="http://schemas.microsoft.com/office/drawing/2014/main" id="{A931E34D-B55F-40AD-83AF-7163B7D714F7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49">
                <a:extLst>
                  <a:ext uri="{FF2B5EF4-FFF2-40B4-BE49-F238E27FC236}">
                    <a16:creationId xmlns:a16="http://schemas.microsoft.com/office/drawing/2014/main" id="{85C0AB43-36CD-4E1C-BBD6-F6E40C7E2D07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50">
                <a:extLst>
                  <a:ext uri="{FF2B5EF4-FFF2-40B4-BE49-F238E27FC236}">
                    <a16:creationId xmlns:a16="http://schemas.microsoft.com/office/drawing/2014/main" id="{78CD91FC-28C9-4AC7-87D2-3236ADA79432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51">
                <a:extLst>
                  <a:ext uri="{FF2B5EF4-FFF2-40B4-BE49-F238E27FC236}">
                    <a16:creationId xmlns:a16="http://schemas.microsoft.com/office/drawing/2014/main" id="{43CC5094-48A5-4786-A10E-9CE8FDA8F34F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52">
                <a:extLst>
                  <a:ext uri="{FF2B5EF4-FFF2-40B4-BE49-F238E27FC236}">
                    <a16:creationId xmlns:a16="http://schemas.microsoft.com/office/drawing/2014/main" id="{B1CF75A4-9F1F-48F6-AFDA-C7897F2C1B55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53">
                <a:extLst>
                  <a:ext uri="{FF2B5EF4-FFF2-40B4-BE49-F238E27FC236}">
                    <a16:creationId xmlns:a16="http://schemas.microsoft.com/office/drawing/2014/main" id="{D8B3EC32-3BCC-4CF3-A8AB-D5695C387FB1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54">
                <a:extLst>
                  <a:ext uri="{FF2B5EF4-FFF2-40B4-BE49-F238E27FC236}">
                    <a16:creationId xmlns:a16="http://schemas.microsoft.com/office/drawing/2014/main" id="{646D2636-826F-4188-AECD-8E9F547C330E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55">
                <a:extLst>
                  <a:ext uri="{FF2B5EF4-FFF2-40B4-BE49-F238E27FC236}">
                    <a16:creationId xmlns:a16="http://schemas.microsoft.com/office/drawing/2014/main" id="{D5190618-4665-4F2E-8844-020AD30239F6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56">
                <a:extLst>
                  <a:ext uri="{FF2B5EF4-FFF2-40B4-BE49-F238E27FC236}">
                    <a16:creationId xmlns:a16="http://schemas.microsoft.com/office/drawing/2014/main" id="{E501E497-7672-440E-967B-911C1D6B4B10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57">
                <a:extLst>
                  <a:ext uri="{FF2B5EF4-FFF2-40B4-BE49-F238E27FC236}">
                    <a16:creationId xmlns:a16="http://schemas.microsoft.com/office/drawing/2014/main" id="{8A688C29-83E0-4CC9-A8C5-B6B30A57710C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58">
                <a:extLst>
                  <a:ext uri="{FF2B5EF4-FFF2-40B4-BE49-F238E27FC236}">
                    <a16:creationId xmlns:a16="http://schemas.microsoft.com/office/drawing/2014/main" id="{8D3348AE-2C08-472A-92E4-12BF79B738D1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59">
                <a:extLst>
                  <a:ext uri="{FF2B5EF4-FFF2-40B4-BE49-F238E27FC236}">
                    <a16:creationId xmlns:a16="http://schemas.microsoft.com/office/drawing/2014/main" id="{D93531AE-9D57-49CA-BC46-F7384685F786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60">
                <a:extLst>
                  <a:ext uri="{FF2B5EF4-FFF2-40B4-BE49-F238E27FC236}">
                    <a16:creationId xmlns:a16="http://schemas.microsoft.com/office/drawing/2014/main" id="{6130565B-76F2-434C-8896-54E337D6B462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61">
                <a:extLst>
                  <a:ext uri="{FF2B5EF4-FFF2-40B4-BE49-F238E27FC236}">
                    <a16:creationId xmlns:a16="http://schemas.microsoft.com/office/drawing/2014/main" id="{A0D45B84-40CC-46CF-ACE4-C3A1732817B3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5473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5">
            <a:extLst>
              <a:ext uri="{FF2B5EF4-FFF2-40B4-BE49-F238E27FC236}">
                <a16:creationId xmlns:a16="http://schemas.microsoft.com/office/drawing/2014/main" id="{15C1165B-50AC-46F5-B945-37FE6AF1F392}"/>
              </a:ext>
            </a:extLst>
          </p:cNvPr>
          <p:cNvGrpSpPr/>
          <p:nvPr userDrawn="1"/>
        </p:nvGrpSpPr>
        <p:grpSpPr>
          <a:xfrm>
            <a:off x="-6583" y="-3"/>
            <a:ext cx="12302859" cy="6858003"/>
            <a:chOff x="-6566" y="-2"/>
            <a:chExt cx="12269309" cy="6858002"/>
          </a:xfrm>
        </p:grpSpPr>
        <p:sp>
          <p:nvSpPr>
            <p:cNvPr id="6" name="Rectangle 36" hidden="1">
              <a:extLst>
                <a:ext uri="{FF2B5EF4-FFF2-40B4-BE49-F238E27FC236}">
                  <a16:creationId xmlns:a16="http://schemas.microsoft.com/office/drawing/2014/main" id="{EA24BE63-1E38-4FA8-B27E-7568D000D456}"/>
                </a:ext>
              </a:extLst>
            </p:cNvPr>
            <p:cNvSpPr/>
            <p:nvPr userDrawn="1"/>
          </p:nvSpPr>
          <p:spPr>
            <a:xfrm>
              <a:off x="-6566" y="-2"/>
              <a:ext cx="12198565" cy="6858002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02"/>
            </a:p>
          </p:txBody>
        </p:sp>
        <p:grpSp>
          <p:nvGrpSpPr>
            <p:cNvPr id="7" name="Group 37" hidden="1">
              <a:extLst>
                <a:ext uri="{FF2B5EF4-FFF2-40B4-BE49-F238E27FC236}">
                  <a16:creationId xmlns:a16="http://schemas.microsoft.com/office/drawing/2014/main" id="{D4DAB8E7-6AD7-4E3B-87D7-9C92D704A0D5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8" name="Straight Connector 38">
                <a:extLst>
                  <a:ext uri="{FF2B5EF4-FFF2-40B4-BE49-F238E27FC236}">
                    <a16:creationId xmlns:a16="http://schemas.microsoft.com/office/drawing/2014/main" id="{0F24E6D8-B4AC-477C-A584-BF9803AD059A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39">
                <a:extLst>
                  <a:ext uri="{FF2B5EF4-FFF2-40B4-BE49-F238E27FC236}">
                    <a16:creationId xmlns:a16="http://schemas.microsoft.com/office/drawing/2014/main" id="{2AFEE107-23D8-49B8-B87B-287A589B06A3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40">
                <a:extLst>
                  <a:ext uri="{FF2B5EF4-FFF2-40B4-BE49-F238E27FC236}">
                    <a16:creationId xmlns:a16="http://schemas.microsoft.com/office/drawing/2014/main" id="{FC46F22B-8D16-44B9-B078-5202FAD5506C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41">
                <a:extLst>
                  <a:ext uri="{FF2B5EF4-FFF2-40B4-BE49-F238E27FC236}">
                    <a16:creationId xmlns:a16="http://schemas.microsoft.com/office/drawing/2014/main" id="{84F40097-447D-4345-A231-8E06B5113DAF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42">
                <a:extLst>
                  <a:ext uri="{FF2B5EF4-FFF2-40B4-BE49-F238E27FC236}">
                    <a16:creationId xmlns:a16="http://schemas.microsoft.com/office/drawing/2014/main" id="{42254BF6-C2FE-484E-B8E5-A5FB6CAE68DA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43">
                <a:extLst>
                  <a:ext uri="{FF2B5EF4-FFF2-40B4-BE49-F238E27FC236}">
                    <a16:creationId xmlns:a16="http://schemas.microsoft.com/office/drawing/2014/main" id="{E5B7F90F-FC2C-4515-8D32-89F631EBA147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44">
                <a:extLst>
                  <a:ext uri="{FF2B5EF4-FFF2-40B4-BE49-F238E27FC236}">
                    <a16:creationId xmlns:a16="http://schemas.microsoft.com/office/drawing/2014/main" id="{E99345B2-5577-4798-8DBC-A8040E1C170C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45">
                <a:extLst>
                  <a:ext uri="{FF2B5EF4-FFF2-40B4-BE49-F238E27FC236}">
                    <a16:creationId xmlns:a16="http://schemas.microsoft.com/office/drawing/2014/main" id="{F327189C-9AB2-4BE4-BEFF-13F4E1778D06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46">
                <a:extLst>
                  <a:ext uri="{FF2B5EF4-FFF2-40B4-BE49-F238E27FC236}">
                    <a16:creationId xmlns:a16="http://schemas.microsoft.com/office/drawing/2014/main" id="{7F11114A-60DF-4358-A694-BB4FEEA2A6C7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47">
                <a:extLst>
                  <a:ext uri="{FF2B5EF4-FFF2-40B4-BE49-F238E27FC236}">
                    <a16:creationId xmlns:a16="http://schemas.microsoft.com/office/drawing/2014/main" id="{A23FCE7B-565B-4C89-BB57-1638682A4280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48">
                <a:extLst>
                  <a:ext uri="{FF2B5EF4-FFF2-40B4-BE49-F238E27FC236}">
                    <a16:creationId xmlns:a16="http://schemas.microsoft.com/office/drawing/2014/main" id="{0E2613AD-9079-429A-BC7D-F00A04FEFC83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49">
                <a:extLst>
                  <a:ext uri="{FF2B5EF4-FFF2-40B4-BE49-F238E27FC236}">
                    <a16:creationId xmlns:a16="http://schemas.microsoft.com/office/drawing/2014/main" id="{D8432CDA-98D7-4A05-A0F3-EDA2D11BC74F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50">
                <a:extLst>
                  <a:ext uri="{FF2B5EF4-FFF2-40B4-BE49-F238E27FC236}">
                    <a16:creationId xmlns:a16="http://schemas.microsoft.com/office/drawing/2014/main" id="{9E761685-9937-4475-8FEE-7B969A517733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51">
                <a:extLst>
                  <a:ext uri="{FF2B5EF4-FFF2-40B4-BE49-F238E27FC236}">
                    <a16:creationId xmlns:a16="http://schemas.microsoft.com/office/drawing/2014/main" id="{504C3711-C622-42DC-9899-B3858E082F8D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52">
                <a:extLst>
                  <a:ext uri="{FF2B5EF4-FFF2-40B4-BE49-F238E27FC236}">
                    <a16:creationId xmlns:a16="http://schemas.microsoft.com/office/drawing/2014/main" id="{1A83ECB3-AA6D-4F83-A917-59F1F3CAF53A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53">
                <a:extLst>
                  <a:ext uri="{FF2B5EF4-FFF2-40B4-BE49-F238E27FC236}">
                    <a16:creationId xmlns:a16="http://schemas.microsoft.com/office/drawing/2014/main" id="{3375B322-614F-48CD-9559-DDABC5D9313C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54">
                <a:extLst>
                  <a:ext uri="{FF2B5EF4-FFF2-40B4-BE49-F238E27FC236}">
                    <a16:creationId xmlns:a16="http://schemas.microsoft.com/office/drawing/2014/main" id="{B19264DC-7279-4EAE-9B3E-6C1ADC0DB8DF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55">
                <a:extLst>
                  <a:ext uri="{FF2B5EF4-FFF2-40B4-BE49-F238E27FC236}">
                    <a16:creationId xmlns:a16="http://schemas.microsoft.com/office/drawing/2014/main" id="{785CCA65-BECC-4A15-B2F7-9CCF558B8165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56">
                <a:extLst>
                  <a:ext uri="{FF2B5EF4-FFF2-40B4-BE49-F238E27FC236}">
                    <a16:creationId xmlns:a16="http://schemas.microsoft.com/office/drawing/2014/main" id="{7CC1776D-4ADE-4C0C-965F-79108AEEF1BC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57">
                <a:extLst>
                  <a:ext uri="{FF2B5EF4-FFF2-40B4-BE49-F238E27FC236}">
                    <a16:creationId xmlns:a16="http://schemas.microsoft.com/office/drawing/2014/main" id="{B55C28CF-9862-488A-8C81-3050036A705D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58">
                <a:extLst>
                  <a:ext uri="{FF2B5EF4-FFF2-40B4-BE49-F238E27FC236}">
                    <a16:creationId xmlns:a16="http://schemas.microsoft.com/office/drawing/2014/main" id="{21D5562D-7135-49BA-B33A-8426A8A0AD75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59">
                <a:extLst>
                  <a:ext uri="{FF2B5EF4-FFF2-40B4-BE49-F238E27FC236}">
                    <a16:creationId xmlns:a16="http://schemas.microsoft.com/office/drawing/2014/main" id="{F39A28E8-9029-4984-AFC2-3FD4EEC51BA7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60">
                <a:extLst>
                  <a:ext uri="{FF2B5EF4-FFF2-40B4-BE49-F238E27FC236}">
                    <a16:creationId xmlns:a16="http://schemas.microsoft.com/office/drawing/2014/main" id="{15D4F68C-30B2-45C2-BDD1-B6EBEE511F2B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61">
                <a:extLst>
                  <a:ext uri="{FF2B5EF4-FFF2-40B4-BE49-F238E27FC236}">
                    <a16:creationId xmlns:a16="http://schemas.microsoft.com/office/drawing/2014/main" id="{051ED23E-8584-4999-8EC5-84277C9290D3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4A4DDCC-9F42-4948-9645-E86435B98B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6FD5EE-114E-4722-B4F2-F97B4E5BF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A4415C-3223-40AA-9C39-316146802F95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49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image" Target="../media/image8.png"/><Relationship Id="rId39" Type="http://schemas.openxmlformats.org/officeDocument/2006/relationships/image" Target="../media/image21.png"/><Relationship Id="rId21" Type="http://schemas.openxmlformats.org/officeDocument/2006/relationships/image" Target="../media/image3.png"/><Relationship Id="rId34" Type="http://schemas.openxmlformats.org/officeDocument/2006/relationships/image" Target="../media/image16.png"/><Relationship Id="rId42" Type="http://schemas.openxmlformats.org/officeDocument/2006/relationships/image" Target="../media/image24.png"/><Relationship Id="rId47" Type="http://schemas.openxmlformats.org/officeDocument/2006/relationships/image" Target="../media/image29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32" Type="http://schemas.openxmlformats.org/officeDocument/2006/relationships/image" Target="../media/image14.png"/><Relationship Id="rId37" Type="http://schemas.openxmlformats.org/officeDocument/2006/relationships/image" Target="../media/image19.png"/><Relationship Id="rId40" Type="http://schemas.openxmlformats.org/officeDocument/2006/relationships/image" Target="../media/image22.png"/><Relationship Id="rId45" Type="http://schemas.openxmlformats.org/officeDocument/2006/relationships/image" Target="../media/image27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28" Type="http://schemas.openxmlformats.org/officeDocument/2006/relationships/image" Target="../media/image10.png"/><Relationship Id="rId36" Type="http://schemas.openxmlformats.org/officeDocument/2006/relationships/image" Target="../media/image18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31" Type="http://schemas.openxmlformats.org/officeDocument/2006/relationships/image" Target="../media/image13.png"/><Relationship Id="rId44" Type="http://schemas.openxmlformats.org/officeDocument/2006/relationships/image" Target="../media/image2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Relationship Id="rId27" Type="http://schemas.openxmlformats.org/officeDocument/2006/relationships/image" Target="../media/image9.png"/><Relationship Id="rId30" Type="http://schemas.openxmlformats.org/officeDocument/2006/relationships/image" Target="../media/image12.png"/><Relationship Id="rId35" Type="http://schemas.openxmlformats.org/officeDocument/2006/relationships/image" Target="../media/image17.png"/><Relationship Id="rId43" Type="http://schemas.openxmlformats.org/officeDocument/2006/relationships/image" Target="../media/image25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7.png"/><Relationship Id="rId33" Type="http://schemas.openxmlformats.org/officeDocument/2006/relationships/image" Target="../media/image15.png"/><Relationship Id="rId38" Type="http://schemas.openxmlformats.org/officeDocument/2006/relationships/image" Target="../media/image20.png"/><Relationship Id="rId46" Type="http://schemas.openxmlformats.org/officeDocument/2006/relationships/image" Target="../media/image28.png"/><Relationship Id="rId20" Type="http://schemas.openxmlformats.org/officeDocument/2006/relationships/image" Target="../media/image2.png"/><Relationship Id="rId41" Type="http://schemas.openxmlformats.org/officeDocument/2006/relationships/image" Target="../media/image2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3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theme" Target="../theme/theme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8.png"/><Relationship Id="rId26" Type="http://schemas.openxmlformats.org/officeDocument/2006/relationships/image" Target="../media/image16.png"/><Relationship Id="rId39" Type="http://schemas.openxmlformats.org/officeDocument/2006/relationships/image" Target="../media/image29.png"/><Relationship Id="rId21" Type="http://schemas.openxmlformats.org/officeDocument/2006/relationships/image" Target="../media/image11.png"/><Relationship Id="rId34" Type="http://schemas.openxmlformats.org/officeDocument/2006/relationships/image" Target="../media/image24.png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33" Type="http://schemas.openxmlformats.org/officeDocument/2006/relationships/image" Target="../media/image23.png"/><Relationship Id="rId38" Type="http://schemas.openxmlformats.org/officeDocument/2006/relationships/image" Target="../media/image28.png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image" Target="../media/image14.png"/><Relationship Id="rId32" Type="http://schemas.openxmlformats.org/officeDocument/2006/relationships/image" Target="../media/image22.png"/><Relationship Id="rId37" Type="http://schemas.openxmlformats.org/officeDocument/2006/relationships/image" Target="../media/image27.emf"/><Relationship Id="rId40" Type="http://schemas.openxmlformats.org/officeDocument/2006/relationships/image" Target="../media/image37.png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28" Type="http://schemas.openxmlformats.org/officeDocument/2006/relationships/image" Target="../media/image18.png"/><Relationship Id="rId36" Type="http://schemas.openxmlformats.org/officeDocument/2006/relationships/image" Target="../media/image26.png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9.png"/><Relationship Id="rId31" Type="http://schemas.openxmlformats.org/officeDocument/2006/relationships/image" Target="../media/image21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4.png"/><Relationship Id="rId22" Type="http://schemas.openxmlformats.org/officeDocument/2006/relationships/image" Target="../media/image12.png"/><Relationship Id="rId27" Type="http://schemas.openxmlformats.org/officeDocument/2006/relationships/image" Target="../media/image17.png"/><Relationship Id="rId30" Type="http://schemas.openxmlformats.org/officeDocument/2006/relationships/image" Target="../media/image20.png"/><Relationship Id="rId35" Type="http://schemas.openxmlformats.org/officeDocument/2006/relationships/image" Target="../media/image25.png"/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3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theme" Target="../theme/theme4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53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8"/>
          <p:cNvSpPr txBox="1">
            <a:spLocks noChangeArrowheads="1"/>
          </p:cNvSpPr>
          <p:nvPr userDrawn="1"/>
        </p:nvSpPr>
        <p:spPr bwMode="auto">
          <a:xfrm>
            <a:off x="221404" y="6202800"/>
            <a:ext cx="1211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35" hidden="1">
            <a:extLst>
              <a:ext uri="{FF2B5EF4-FFF2-40B4-BE49-F238E27FC236}">
                <a16:creationId xmlns:a16="http://schemas.microsoft.com/office/drawing/2014/main" id="{C995CFAD-3BA1-4EC9-867D-60423D76A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25338" cy="6858000"/>
          </a:xfrm>
          <a:prstGeom prst="rect">
            <a:avLst/>
          </a:prstGeom>
        </p:spPr>
      </p:pic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772995" y="44736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6000" y="154800"/>
            <a:ext cx="10108800" cy="5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72" name="Rectangle 2">
            <a:extLst>
              <a:ext uri="{FF2B5EF4-FFF2-40B4-BE49-F238E27FC236}">
                <a16:creationId xmlns:a16="http://schemas.microsoft.com/office/drawing/2014/main" id="{F152A04D-5063-4E95-9CB5-5C50E37A6E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960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39" name="Text Box 34"/>
          <p:cNvSpPr txBox="1">
            <a:spLocks noChangeArrowheads="1"/>
          </p:cNvSpPr>
          <p:nvPr userDrawn="1"/>
        </p:nvSpPr>
        <p:spPr bwMode="auto">
          <a:xfrm>
            <a:off x="8204400" y="6202800"/>
            <a:ext cx="37512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rgbClr val="8197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C34021B-66EB-9E45-8BD1-64D5855A5802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E71E5B5-6921-4FB2-A9C4-9C2A029FF0B3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5">
            <a:extLst>
              <a:ext uri="{FF2B5EF4-FFF2-40B4-BE49-F238E27FC236}">
                <a16:creationId xmlns:a16="http://schemas.microsoft.com/office/drawing/2014/main" id="{294C493E-467F-427F-AD20-6EDFB99CC1EE}"/>
              </a:ext>
            </a:extLst>
          </p:cNvPr>
          <p:cNvPicPr>
            <a:picLocks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38000" cy="1044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DBC1C78-934E-43C3-89A2-D550E7103D68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42" name="Picture 41" descr="de.png">
              <a:extLst>
                <a:ext uri="{FF2B5EF4-FFF2-40B4-BE49-F238E27FC236}">
                  <a16:creationId xmlns:a16="http://schemas.microsoft.com/office/drawing/2014/main" id="{EB8F1C84-37D6-401E-BC13-47D69E166C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at.png">
              <a:extLst>
                <a:ext uri="{FF2B5EF4-FFF2-40B4-BE49-F238E27FC236}">
                  <a16:creationId xmlns:a16="http://schemas.microsoft.com/office/drawing/2014/main" id="{9E5B3B25-88B7-4D25-8E48-FD93CF3226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be.png">
              <a:extLst>
                <a:ext uri="{FF2B5EF4-FFF2-40B4-BE49-F238E27FC236}">
                  <a16:creationId xmlns:a16="http://schemas.microsoft.com/office/drawing/2014/main" id="{F9ADA7A6-E4C2-4FFC-9DF9-7486778AFB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dk.png">
              <a:extLst>
                <a:ext uri="{FF2B5EF4-FFF2-40B4-BE49-F238E27FC236}">
                  <a16:creationId xmlns:a16="http://schemas.microsoft.com/office/drawing/2014/main" id="{E6FE5C20-6CA3-45B2-BE76-AF0536C5D8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es.png">
              <a:extLst>
                <a:ext uri="{FF2B5EF4-FFF2-40B4-BE49-F238E27FC236}">
                  <a16:creationId xmlns:a16="http://schemas.microsoft.com/office/drawing/2014/main" id="{3C76DCA5-C7FF-42A4-A5EC-3D486B98CF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ee.png">
              <a:extLst>
                <a:ext uri="{FF2B5EF4-FFF2-40B4-BE49-F238E27FC236}">
                  <a16:creationId xmlns:a16="http://schemas.microsoft.com/office/drawing/2014/main" id="{67BE5334-F874-41E6-ADEC-17A46646B6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fi.png">
              <a:extLst>
                <a:ext uri="{FF2B5EF4-FFF2-40B4-BE49-F238E27FC236}">
                  <a16:creationId xmlns:a16="http://schemas.microsoft.com/office/drawing/2014/main" id="{96DE196B-D297-478F-8ABE-827D9EE668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fr.png">
              <a:extLst>
                <a:ext uri="{FF2B5EF4-FFF2-40B4-BE49-F238E27FC236}">
                  <a16:creationId xmlns:a16="http://schemas.microsoft.com/office/drawing/2014/main" id="{B75A5595-F575-42C9-B6CB-179DF0573E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gr.png">
              <a:extLst>
                <a:ext uri="{FF2B5EF4-FFF2-40B4-BE49-F238E27FC236}">
                  <a16:creationId xmlns:a16="http://schemas.microsoft.com/office/drawing/2014/main" id="{486E8D73-8313-4F6B-8D4F-C110D71015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hu.png">
              <a:extLst>
                <a:ext uri="{FF2B5EF4-FFF2-40B4-BE49-F238E27FC236}">
                  <a16:creationId xmlns:a16="http://schemas.microsoft.com/office/drawing/2014/main" id="{12F2BB1E-E3C4-4ED9-93D3-737198912F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ie.png">
              <a:extLst>
                <a:ext uri="{FF2B5EF4-FFF2-40B4-BE49-F238E27FC236}">
                  <a16:creationId xmlns:a16="http://schemas.microsoft.com/office/drawing/2014/main" id="{B68C00F5-1368-4165-8949-50D506E17E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it.png">
              <a:extLst>
                <a:ext uri="{FF2B5EF4-FFF2-40B4-BE49-F238E27FC236}">
                  <a16:creationId xmlns:a16="http://schemas.microsoft.com/office/drawing/2014/main" id="{25BCE126-5E8C-4690-B1ED-004913E174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lu.png">
              <a:extLst>
                <a:ext uri="{FF2B5EF4-FFF2-40B4-BE49-F238E27FC236}">
                  <a16:creationId xmlns:a16="http://schemas.microsoft.com/office/drawing/2014/main" id="{58D0ED07-7F74-413B-A18C-DB25C51AB0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no.png">
              <a:extLst>
                <a:ext uri="{FF2B5EF4-FFF2-40B4-BE49-F238E27FC236}">
                  <a16:creationId xmlns:a16="http://schemas.microsoft.com/office/drawing/2014/main" id="{65B7D5EF-360A-42AC-8BB1-B0FF1117B5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nl.png">
              <a:extLst>
                <a:ext uri="{FF2B5EF4-FFF2-40B4-BE49-F238E27FC236}">
                  <a16:creationId xmlns:a16="http://schemas.microsoft.com/office/drawing/2014/main" id="{D4AD2F50-61D0-47CA-9ADF-6583E0C84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pl.png">
              <a:extLst>
                <a:ext uri="{FF2B5EF4-FFF2-40B4-BE49-F238E27FC236}">
                  <a16:creationId xmlns:a16="http://schemas.microsoft.com/office/drawing/2014/main" id="{A9B48F1B-D107-417E-980A-D6C1C64E7F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pt.png">
              <a:extLst>
                <a:ext uri="{FF2B5EF4-FFF2-40B4-BE49-F238E27FC236}">
                  <a16:creationId xmlns:a16="http://schemas.microsoft.com/office/drawing/2014/main" id="{9CEA4591-D55A-4025-A678-8C4ECBB97B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cz.png">
              <a:extLst>
                <a:ext uri="{FF2B5EF4-FFF2-40B4-BE49-F238E27FC236}">
                  <a16:creationId xmlns:a16="http://schemas.microsoft.com/office/drawing/2014/main" id="{7D8F2DA6-0647-4919-95BA-9F6669F830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59" descr="ro.png">
              <a:extLst>
                <a:ext uri="{FF2B5EF4-FFF2-40B4-BE49-F238E27FC236}">
                  <a16:creationId xmlns:a16="http://schemas.microsoft.com/office/drawing/2014/main" id="{FD11455B-1B2F-45A3-B1D3-55F4FDF87F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60" descr="se.png">
              <a:extLst>
                <a:ext uri="{FF2B5EF4-FFF2-40B4-BE49-F238E27FC236}">
                  <a16:creationId xmlns:a16="http://schemas.microsoft.com/office/drawing/2014/main" id="{4B9B344B-0E41-494D-9021-AD5B0EBD5E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" name="Picture 61" descr="ch.png">
              <a:extLst>
                <a:ext uri="{FF2B5EF4-FFF2-40B4-BE49-F238E27FC236}">
                  <a16:creationId xmlns:a16="http://schemas.microsoft.com/office/drawing/2014/main" id="{9BD6834F-A842-4175-A460-F10D56E530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uk.png">
              <a:extLst>
                <a:ext uri="{FF2B5EF4-FFF2-40B4-BE49-F238E27FC236}">
                  <a16:creationId xmlns:a16="http://schemas.microsoft.com/office/drawing/2014/main" id="{99A6F9E2-D58A-4C18-856C-38DABB5F48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3F428B08-5DE9-416A-AC94-97FEC50742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F0C5BF6-0A56-43E8-B702-DD00D20186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5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3" name="Picture 92" descr="ca.png">
              <a:extLst>
                <a:ext uri="{FF2B5EF4-FFF2-40B4-BE49-F238E27FC236}">
                  <a16:creationId xmlns:a16="http://schemas.microsoft.com/office/drawing/2014/main" id="{3499BC2D-CC69-4106-BA9D-0FBE057E7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" name="Picture 93" descr="si.png">
              <a:extLst>
                <a:ext uri="{FF2B5EF4-FFF2-40B4-BE49-F238E27FC236}">
                  <a16:creationId xmlns:a16="http://schemas.microsoft.com/office/drawing/2014/main" id="{ED3EFE3E-366C-4F59-867B-601A94FA85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45" r:id="rId2"/>
    <p:sldLayoutId id="2147483974" r:id="rId3"/>
    <p:sldLayoutId id="2147483975" r:id="rId4"/>
    <p:sldLayoutId id="2147483973" r:id="rId5"/>
    <p:sldLayoutId id="2147483930" r:id="rId6"/>
    <p:sldLayoutId id="2147483931" r:id="rId7"/>
    <p:sldLayoutId id="2147483932" r:id="rId8"/>
    <p:sldLayoutId id="2147483933" r:id="rId9"/>
    <p:sldLayoutId id="2147483935" r:id="rId10"/>
    <p:sldLayoutId id="2147483936" r:id="rId11"/>
    <p:sldLayoutId id="2147483937" r:id="rId12"/>
    <p:sldLayoutId id="2147483938" r:id="rId13"/>
    <p:sldLayoutId id="2147483939" r:id="rId14"/>
    <p:sldLayoutId id="2147483946" r:id="rId15"/>
    <p:sldLayoutId id="2147483947" r:id="rId16"/>
    <p:sldLayoutId id="2147483977" r:id="rId17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3000" b="1" dirty="0" smtClean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5pPr>
      <a:lvl6pPr marL="441015"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6pPr>
      <a:lvl7pPr marL="882030"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7pPr>
      <a:lvl8pPr marL="1323045"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8pPr>
      <a:lvl9pPr marL="1764060"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9pPr>
    </p:titleStyle>
    <p:bodyStyle>
      <a:lvl1pPr marL="0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rgbClr val="8197A6"/>
        </a:buClr>
        <a:buFont typeface="Arial" panose="020B0604020202020204" pitchFamily="34" charset="0"/>
        <a:buNone/>
        <a:defRPr lang="en-GB" sz="1800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81326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800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357771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800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934216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800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510661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800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6615" indent="-404264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6pPr>
      <a:lvl7pPr marL="3797630" indent="-404264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7pPr>
      <a:lvl8pPr marL="4238645" indent="-404264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8pPr>
      <a:lvl9pPr marL="4679660" indent="-404264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1pPr>
      <a:lvl2pPr marL="44101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2pPr>
      <a:lvl3pPr marL="88203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4pPr>
      <a:lvl5pPr marL="176406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5pPr>
      <a:lvl6pPr marL="220507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6pPr>
      <a:lvl7pPr marL="264609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7pPr>
      <a:lvl8pPr marL="308710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8pPr>
      <a:lvl9pPr marL="352812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5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772995" y="44736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6000" y="154800"/>
            <a:ext cx="10108800" cy="5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14" name="Text Box 38"/>
          <p:cNvSpPr txBox="1">
            <a:spLocks noChangeArrowheads="1"/>
          </p:cNvSpPr>
          <p:nvPr userDrawn="1"/>
        </p:nvSpPr>
        <p:spPr bwMode="auto">
          <a:xfrm>
            <a:off x="221404" y="6202800"/>
            <a:ext cx="1211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3" name="Rectangle 2">
            <a:extLst>
              <a:ext uri="{FF2B5EF4-FFF2-40B4-BE49-F238E27FC236}">
                <a16:creationId xmlns:a16="http://schemas.microsoft.com/office/drawing/2014/main" id="{0341B57B-D657-44D2-A69B-8571F2FEB2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886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109A9530-2671-487F-A9F5-FDB35D172B87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38000" cy="104400"/>
          </a:xfrm>
          <a:prstGeom prst="rect">
            <a:avLst/>
          </a:prstGeom>
        </p:spPr>
      </p:pic>
      <p:sp>
        <p:nvSpPr>
          <p:cNvPr id="3" name="Text Box 34">
            <a:extLst>
              <a:ext uri="{FF2B5EF4-FFF2-40B4-BE49-F238E27FC236}">
                <a16:creationId xmlns:a16="http://schemas.microsoft.com/office/drawing/2014/main" id="{174566EC-B884-414A-9831-F2C2C01CAF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4400" y="6202800"/>
            <a:ext cx="37512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rgbClr val="8197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8673324-7E47-2849-ABFE-CFCE92418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6E905FD-56C1-4FF6-A433-C72EFE86E9E9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B70629-6E40-4C2A-9562-62552F996A42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6" name="Picture 65" descr="de.png">
              <a:extLst>
                <a:ext uri="{FF2B5EF4-FFF2-40B4-BE49-F238E27FC236}">
                  <a16:creationId xmlns:a16="http://schemas.microsoft.com/office/drawing/2014/main" id="{AC39C2E0-A471-4AE8-B1E5-E64A4C5260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 descr="at.png">
              <a:extLst>
                <a:ext uri="{FF2B5EF4-FFF2-40B4-BE49-F238E27FC236}">
                  <a16:creationId xmlns:a16="http://schemas.microsoft.com/office/drawing/2014/main" id="{861CCCF3-6639-4ED2-8797-1EB078D8A4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be.png">
              <a:extLst>
                <a:ext uri="{FF2B5EF4-FFF2-40B4-BE49-F238E27FC236}">
                  <a16:creationId xmlns:a16="http://schemas.microsoft.com/office/drawing/2014/main" id="{95890E6A-90CA-4AA2-96DC-BAE81A00D2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dk.png">
              <a:extLst>
                <a:ext uri="{FF2B5EF4-FFF2-40B4-BE49-F238E27FC236}">
                  <a16:creationId xmlns:a16="http://schemas.microsoft.com/office/drawing/2014/main" id="{FE3314EC-1827-4B33-BDD4-CBAA4973E9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es.png">
              <a:extLst>
                <a:ext uri="{FF2B5EF4-FFF2-40B4-BE49-F238E27FC236}">
                  <a16:creationId xmlns:a16="http://schemas.microsoft.com/office/drawing/2014/main" id="{2CF6049A-BC36-41DD-80A5-03F5A59908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e.png">
              <a:extLst>
                <a:ext uri="{FF2B5EF4-FFF2-40B4-BE49-F238E27FC236}">
                  <a16:creationId xmlns:a16="http://schemas.microsoft.com/office/drawing/2014/main" id="{971096F2-4BC9-45C9-B67B-60BC8E9BC0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fi.png">
              <a:extLst>
                <a:ext uri="{FF2B5EF4-FFF2-40B4-BE49-F238E27FC236}">
                  <a16:creationId xmlns:a16="http://schemas.microsoft.com/office/drawing/2014/main" id="{DF2D478F-7021-4595-8876-27E2211A13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r.png">
              <a:extLst>
                <a:ext uri="{FF2B5EF4-FFF2-40B4-BE49-F238E27FC236}">
                  <a16:creationId xmlns:a16="http://schemas.microsoft.com/office/drawing/2014/main" id="{AC5814F0-CF04-4E51-A909-084543E531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gr.png">
              <a:extLst>
                <a:ext uri="{FF2B5EF4-FFF2-40B4-BE49-F238E27FC236}">
                  <a16:creationId xmlns:a16="http://schemas.microsoft.com/office/drawing/2014/main" id="{B88F5E1C-84A9-47A6-92CD-774A083097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hu.png">
              <a:extLst>
                <a:ext uri="{FF2B5EF4-FFF2-40B4-BE49-F238E27FC236}">
                  <a16:creationId xmlns:a16="http://schemas.microsoft.com/office/drawing/2014/main" id="{695B3ADD-A8CF-42CB-8096-9952EF128B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ie.png">
              <a:extLst>
                <a:ext uri="{FF2B5EF4-FFF2-40B4-BE49-F238E27FC236}">
                  <a16:creationId xmlns:a16="http://schemas.microsoft.com/office/drawing/2014/main" id="{8057D8CE-27C1-41FB-AD1F-34607BCBF7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t.png">
              <a:extLst>
                <a:ext uri="{FF2B5EF4-FFF2-40B4-BE49-F238E27FC236}">
                  <a16:creationId xmlns:a16="http://schemas.microsoft.com/office/drawing/2014/main" id="{55229DEA-4E84-43DE-BB3C-4D2E24ECF9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lu.png">
              <a:extLst>
                <a:ext uri="{FF2B5EF4-FFF2-40B4-BE49-F238E27FC236}">
                  <a16:creationId xmlns:a16="http://schemas.microsoft.com/office/drawing/2014/main" id="{98452D35-6DFA-4CC2-A965-846AE967F3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no.png">
              <a:extLst>
                <a:ext uri="{FF2B5EF4-FFF2-40B4-BE49-F238E27FC236}">
                  <a16:creationId xmlns:a16="http://schemas.microsoft.com/office/drawing/2014/main" id="{6AF13E72-4447-4F5F-992B-1117D26BC4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l.png">
              <a:extLst>
                <a:ext uri="{FF2B5EF4-FFF2-40B4-BE49-F238E27FC236}">
                  <a16:creationId xmlns:a16="http://schemas.microsoft.com/office/drawing/2014/main" id="{A3102C04-D9D7-4CF2-8406-44F0763A28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pl.png">
              <a:extLst>
                <a:ext uri="{FF2B5EF4-FFF2-40B4-BE49-F238E27FC236}">
                  <a16:creationId xmlns:a16="http://schemas.microsoft.com/office/drawing/2014/main" id="{4F7A2438-6191-4EB7-AE68-FB12B31F0B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t.png">
              <a:extLst>
                <a:ext uri="{FF2B5EF4-FFF2-40B4-BE49-F238E27FC236}">
                  <a16:creationId xmlns:a16="http://schemas.microsoft.com/office/drawing/2014/main" id="{C91FDA7D-B639-4654-AADF-26BB9B68D4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cz.png">
              <a:extLst>
                <a:ext uri="{FF2B5EF4-FFF2-40B4-BE49-F238E27FC236}">
                  <a16:creationId xmlns:a16="http://schemas.microsoft.com/office/drawing/2014/main" id="{D33C55F3-CA1A-4084-8F9C-B0264B7E16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ro.png">
              <a:extLst>
                <a:ext uri="{FF2B5EF4-FFF2-40B4-BE49-F238E27FC236}">
                  <a16:creationId xmlns:a16="http://schemas.microsoft.com/office/drawing/2014/main" id="{F2C7AF9D-DA22-430F-BC77-DC5169E470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se.png">
              <a:extLst>
                <a:ext uri="{FF2B5EF4-FFF2-40B4-BE49-F238E27FC236}">
                  <a16:creationId xmlns:a16="http://schemas.microsoft.com/office/drawing/2014/main" id="{6B318759-EE6E-4114-9D5D-81DC9DFA15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ch.png">
              <a:extLst>
                <a:ext uri="{FF2B5EF4-FFF2-40B4-BE49-F238E27FC236}">
                  <a16:creationId xmlns:a16="http://schemas.microsoft.com/office/drawing/2014/main" id="{F285EA44-5830-4EDF-9D3B-5C571B78CD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uk.png">
              <a:extLst>
                <a:ext uri="{FF2B5EF4-FFF2-40B4-BE49-F238E27FC236}">
                  <a16:creationId xmlns:a16="http://schemas.microsoft.com/office/drawing/2014/main" id="{6CE3BF66-9D13-4147-9AE9-ABA7BD37D3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19D2F9D0-1962-4CC5-AEF2-5798DD990D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D9E0A098-24EC-482E-96E9-0D61FC3D4E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0" name="Picture 89" descr="ca.png">
              <a:extLst>
                <a:ext uri="{FF2B5EF4-FFF2-40B4-BE49-F238E27FC236}">
                  <a16:creationId xmlns:a16="http://schemas.microsoft.com/office/drawing/2014/main" id="{178C0134-A8D4-4B6C-8794-EF08966095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66A1E550-3CF2-439F-BF25-A29776B2C8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798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p:hf sldNum="0" hdr="0" dt="0"/>
  <p:txStyles>
    <p:titleStyle>
      <a:lvl1pPr algn="just" rtl="0" fontAlgn="base">
        <a:spcBef>
          <a:spcPct val="0"/>
        </a:spcBef>
        <a:spcAft>
          <a:spcPct val="0"/>
        </a:spcAft>
        <a:defRPr lang="en-GB" sz="3000" b="1" dirty="0" smtClean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5pPr>
      <a:lvl6pPr marL="44101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6pPr>
      <a:lvl7pPr marL="88203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7pPr>
      <a:lvl8pPr marL="132304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8pPr>
      <a:lvl9pPr marL="176406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9pPr>
    </p:titleStyle>
    <p:bodyStyle>
      <a:lvl1pPr marL="0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rgbClr val="8197A6"/>
        </a:buClr>
        <a:buFont typeface="Arial" panose="020B0604020202020204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marL="78132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2pPr>
      <a:lvl3pPr marL="135777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3pPr>
      <a:lvl4pPr marL="193421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4pPr>
      <a:lvl5pPr marL="251066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5pPr>
      <a:lvl6pPr marL="335661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6pPr>
      <a:lvl7pPr marL="379763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7pPr>
      <a:lvl8pPr marL="423864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8pPr>
      <a:lvl9pPr marL="467966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1pPr>
      <a:lvl2pPr marL="44101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2pPr>
      <a:lvl3pPr marL="88203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4pPr>
      <a:lvl5pPr marL="176406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5pPr>
      <a:lvl6pPr marL="220507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6pPr>
      <a:lvl7pPr marL="264609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7pPr>
      <a:lvl8pPr marL="308710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8pPr>
      <a:lvl9pPr marL="352812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5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772995" y="44736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6000" y="154800"/>
            <a:ext cx="10108800" cy="5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63" name="Rectangle 2">
            <a:extLst>
              <a:ext uri="{FF2B5EF4-FFF2-40B4-BE49-F238E27FC236}">
                <a16:creationId xmlns:a16="http://schemas.microsoft.com/office/drawing/2014/main" id="{0341B57B-D657-44D2-A69B-8571F2FEB2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960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67" name="Text Box DG">
            <a:extLst>
              <a:ext uri="{FF2B5EF4-FFF2-40B4-BE49-F238E27FC236}">
                <a16:creationId xmlns:a16="http://schemas.microsoft.com/office/drawing/2014/main" id="{041D4B4D-8C28-4798-BDA6-9AF59297F35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2995" y="44736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4" name="Text Box 38"/>
          <p:cNvSpPr txBox="1">
            <a:spLocks noChangeArrowheads="1"/>
          </p:cNvSpPr>
          <p:nvPr userDrawn="1"/>
        </p:nvSpPr>
        <p:spPr bwMode="auto">
          <a:xfrm>
            <a:off x="221404" y="6202800"/>
            <a:ext cx="1211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Text Box 34">
            <a:extLst>
              <a:ext uri="{FF2B5EF4-FFF2-40B4-BE49-F238E27FC236}">
                <a16:creationId xmlns:a16="http://schemas.microsoft.com/office/drawing/2014/main" id="{06E20340-F309-4C15-A091-9346422556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4400" y="6202800"/>
            <a:ext cx="37512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rgbClr val="8197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C395660-CE89-4345-8089-CAD36085B6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245" y="6585917"/>
            <a:ext cx="1636920" cy="105918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31285938-38F2-4846-B949-8ED3F65A0850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8" name="Picture 67" descr="de.png">
              <a:extLst>
                <a:ext uri="{FF2B5EF4-FFF2-40B4-BE49-F238E27FC236}">
                  <a16:creationId xmlns:a16="http://schemas.microsoft.com/office/drawing/2014/main" id="{DB6E6CC2-7807-4FD6-AA1E-5C46DA61FE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at.png">
              <a:extLst>
                <a:ext uri="{FF2B5EF4-FFF2-40B4-BE49-F238E27FC236}">
                  <a16:creationId xmlns:a16="http://schemas.microsoft.com/office/drawing/2014/main" id="{A75FE66F-444C-4159-A7A8-693E7C38E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be.png">
              <a:extLst>
                <a:ext uri="{FF2B5EF4-FFF2-40B4-BE49-F238E27FC236}">
                  <a16:creationId xmlns:a16="http://schemas.microsoft.com/office/drawing/2014/main" id="{CD197BC2-76B4-45E8-B0BB-9CB9E8AC2D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dk.png">
              <a:extLst>
                <a:ext uri="{FF2B5EF4-FFF2-40B4-BE49-F238E27FC236}">
                  <a16:creationId xmlns:a16="http://schemas.microsoft.com/office/drawing/2014/main" id="{8565B5FE-9BAE-4C74-ADDD-8306CA06EB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es.png">
              <a:extLst>
                <a:ext uri="{FF2B5EF4-FFF2-40B4-BE49-F238E27FC236}">
                  <a16:creationId xmlns:a16="http://schemas.microsoft.com/office/drawing/2014/main" id="{F33CDE73-0BE9-4B9E-BBF4-FF6E545E1A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ee.png">
              <a:extLst>
                <a:ext uri="{FF2B5EF4-FFF2-40B4-BE49-F238E27FC236}">
                  <a16:creationId xmlns:a16="http://schemas.microsoft.com/office/drawing/2014/main" id="{F9DE7D19-ED42-4549-8822-EC672DB9B1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fi.png">
              <a:extLst>
                <a:ext uri="{FF2B5EF4-FFF2-40B4-BE49-F238E27FC236}">
                  <a16:creationId xmlns:a16="http://schemas.microsoft.com/office/drawing/2014/main" id="{24C0DC79-9A98-4B70-A4C1-86222FF92B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fr.png">
              <a:extLst>
                <a:ext uri="{FF2B5EF4-FFF2-40B4-BE49-F238E27FC236}">
                  <a16:creationId xmlns:a16="http://schemas.microsoft.com/office/drawing/2014/main" id="{B00A40A4-0C89-45BA-BC6C-152B88A942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gr.png">
              <a:extLst>
                <a:ext uri="{FF2B5EF4-FFF2-40B4-BE49-F238E27FC236}">
                  <a16:creationId xmlns:a16="http://schemas.microsoft.com/office/drawing/2014/main" id="{575A0BD5-CF9D-4089-88DA-566FD0ABAD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hu.png">
              <a:extLst>
                <a:ext uri="{FF2B5EF4-FFF2-40B4-BE49-F238E27FC236}">
                  <a16:creationId xmlns:a16="http://schemas.microsoft.com/office/drawing/2014/main" id="{F5EB297F-BE6F-4096-B839-FDC87C1675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ie.png">
              <a:extLst>
                <a:ext uri="{FF2B5EF4-FFF2-40B4-BE49-F238E27FC236}">
                  <a16:creationId xmlns:a16="http://schemas.microsoft.com/office/drawing/2014/main" id="{8AD4E5D1-AA8C-4BB8-8201-ACDDE69C4E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it.png">
              <a:extLst>
                <a:ext uri="{FF2B5EF4-FFF2-40B4-BE49-F238E27FC236}">
                  <a16:creationId xmlns:a16="http://schemas.microsoft.com/office/drawing/2014/main" id="{7C2F5ED7-A00D-4431-B7D2-80CE460BFE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lu.png">
              <a:extLst>
                <a:ext uri="{FF2B5EF4-FFF2-40B4-BE49-F238E27FC236}">
                  <a16:creationId xmlns:a16="http://schemas.microsoft.com/office/drawing/2014/main" id="{BE86145C-7913-4A54-B8A4-44CEBDD4F6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no.png">
              <a:extLst>
                <a:ext uri="{FF2B5EF4-FFF2-40B4-BE49-F238E27FC236}">
                  <a16:creationId xmlns:a16="http://schemas.microsoft.com/office/drawing/2014/main" id="{C22A356B-34D4-4D59-AC8D-4E9741927D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nl.png">
              <a:extLst>
                <a:ext uri="{FF2B5EF4-FFF2-40B4-BE49-F238E27FC236}">
                  <a16:creationId xmlns:a16="http://schemas.microsoft.com/office/drawing/2014/main" id="{86CB4C08-63C2-40CB-83B4-79F062AC1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pl.png">
              <a:extLst>
                <a:ext uri="{FF2B5EF4-FFF2-40B4-BE49-F238E27FC236}">
                  <a16:creationId xmlns:a16="http://schemas.microsoft.com/office/drawing/2014/main" id="{EBE070EF-FE90-4B25-A89B-2B372B3983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pt.png">
              <a:extLst>
                <a:ext uri="{FF2B5EF4-FFF2-40B4-BE49-F238E27FC236}">
                  <a16:creationId xmlns:a16="http://schemas.microsoft.com/office/drawing/2014/main" id="{1609420E-D189-42D4-ABB8-20B1FC874B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cz.png">
              <a:extLst>
                <a:ext uri="{FF2B5EF4-FFF2-40B4-BE49-F238E27FC236}">
                  <a16:creationId xmlns:a16="http://schemas.microsoft.com/office/drawing/2014/main" id="{187AC689-BC73-4433-B1BA-E8B2D2C0E6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ro.png">
              <a:extLst>
                <a:ext uri="{FF2B5EF4-FFF2-40B4-BE49-F238E27FC236}">
                  <a16:creationId xmlns:a16="http://schemas.microsoft.com/office/drawing/2014/main" id="{756F4C07-9DF4-4B3F-901F-F91BA4065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se.png">
              <a:extLst>
                <a:ext uri="{FF2B5EF4-FFF2-40B4-BE49-F238E27FC236}">
                  <a16:creationId xmlns:a16="http://schemas.microsoft.com/office/drawing/2014/main" id="{F9DEBF6D-74FB-4043-8AB0-600A2B1DA4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ch.png">
              <a:extLst>
                <a:ext uri="{FF2B5EF4-FFF2-40B4-BE49-F238E27FC236}">
                  <a16:creationId xmlns:a16="http://schemas.microsoft.com/office/drawing/2014/main" id="{009CFE73-0A48-4F59-8129-C507C462BC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uk.png">
              <a:extLst>
                <a:ext uri="{FF2B5EF4-FFF2-40B4-BE49-F238E27FC236}">
                  <a16:creationId xmlns:a16="http://schemas.microsoft.com/office/drawing/2014/main" id="{B5F268E8-665A-4E6C-A738-E4CA686E97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E8C43E4-1B55-4D84-9584-2E78F112E6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52CB6886-10C5-4432-ADE2-0FB4F2BBD1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7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2" name="Picture 91" descr="ca.png">
              <a:extLst>
                <a:ext uri="{FF2B5EF4-FFF2-40B4-BE49-F238E27FC236}">
                  <a16:creationId xmlns:a16="http://schemas.microsoft.com/office/drawing/2014/main" id="{AF0A6784-05AA-4784-B522-3ACC04A2EE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3" name="Picture 92" descr="si.png">
              <a:extLst>
                <a:ext uri="{FF2B5EF4-FFF2-40B4-BE49-F238E27FC236}">
                  <a16:creationId xmlns:a16="http://schemas.microsoft.com/office/drawing/2014/main" id="{107D8C3C-402E-4012-B8C2-8EA8858421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FE516291-A401-44B3-B7C0-494EEF7A0709}"/>
              </a:ext>
            </a:extLst>
          </p:cNvPr>
          <p:cNvPicPr>
            <a:picLocks/>
          </p:cNvPicPr>
          <p:nvPr userDrawn="1"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5904"/>
            <a:ext cx="209520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9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</p:sldLayoutIdLst>
  <p:hf sldNum="0" hdr="0" dt="0"/>
  <p:txStyles>
    <p:titleStyle>
      <a:lvl1pPr algn="just" rtl="0" fontAlgn="base">
        <a:spcBef>
          <a:spcPct val="0"/>
        </a:spcBef>
        <a:spcAft>
          <a:spcPct val="0"/>
        </a:spcAft>
        <a:defRPr lang="en-GB" sz="3000" b="1" dirty="0" smtClean="0">
          <a:solidFill>
            <a:srgbClr val="00324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5pPr>
      <a:lvl6pPr marL="44101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6pPr>
      <a:lvl7pPr marL="88203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7pPr>
      <a:lvl8pPr marL="132304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8pPr>
      <a:lvl9pPr marL="176406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9pPr>
    </p:titleStyle>
    <p:bodyStyle>
      <a:lvl1pPr marL="0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rgbClr val="8197A6"/>
        </a:buClr>
        <a:buFont typeface="Arial" panose="020B0604020202020204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marL="78132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2pPr>
      <a:lvl3pPr marL="135777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3pPr>
      <a:lvl4pPr marL="193421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4pPr>
      <a:lvl5pPr marL="251066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5pPr>
      <a:lvl6pPr marL="335661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6pPr>
      <a:lvl7pPr marL="379763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7pPr>
      <a:lvl8pPr marL="423864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8pPr>
      <a:lvl9pPr marL="467966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1pPr>
      <a:lvl2pPr marL="44101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2pPr>
      <a:lvl3pPr marL="88203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4pPr>
      <a:lvl5pPr marL="176406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5pPr>
      <a:lvl6pPr marL="220507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6pPr>
      <a:lvl7pPr marL="264609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7pPr>
      <a:lvl8pPr marL="308710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8pPr>
      <a:lvl9pPr marL="352812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5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772995" y="44736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6000" y="154800"/>
            <a:ext cx="9748800" cy="5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14" name="Text Box 38"/>
          <p:cNvSpPr txBox="1">
            <a:spLocks noChangeArrowheads="1"/>
          </p:cNvSpPr>
          <p:nvPr userDrawn="1"/>
        </p:nvSpPr>
        <p:spPr bwMode="auto">
          <a:xfrm>
            <a:off x="221404" y="6202800"/>
            <a:ext cx="1211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34" name="Straight Connector 64">
            <a:extLst>
              <a:ext uri="{FF2B5EF4-FFF2-40B4-BE49-F238E27FC236}">
                <a16:creationId xmlns:a16="http://schemas.microsoft.com/office/drawing/2014/main" id="{8F972EA9-1462-4B0E-A09A-25D9F39ABE44}"/>
              </a:ext>
            </a:extLst>
          </p:cNvPr>
          <p:cNvCxnSpPr>
            <a:cxnSpLocks/>
          </p:cNvCxnSpPr>
          <p:nvPr userDrawn="1"/>
        </p:nvCxnSpPr>
        <p:spPr>
          <a:xfrm>
            <a:off x="222041" y="6411947"/>
            <a:ext cx="11768092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5217072E-26F2-4536-B7A4-4922A861EF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1529" y="6578011"/>
            <a:ext cx="1641396" cy="113828"/>
          </a:xfrm>
          <a:prstGeom prst="rect">
            <a:avLst/>
          </a:prstGeom>
        </p:spPr>
      </p:pic>
      <p:sp>
        <p:nvSpPr>
          <p:cNvPr id="63" name="Rectangle 2">
            <a:extLst>
              <a:ext uri="{FF2B5EF4-FFF2-40B4-BE49-F238E27FC236}">
                <a16:creationId xmlns:a16="http://schemas.microsoft.com/office/drawing/2014/main" id="{0341B57B-D657-44D2-A69B-8571F2FEB2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8859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5" name="Text Box 34">
            <a:extLst>
              <a:ext uri="{FF2B5EF4-FFF2-40B4-BE49-F238E27FC236}">
                <a16:creationId xmlns:a16="http://schemas.microsoft.com/office/drawing/2014/main" id="{3DFCB740-7646-4EBC-AD20-3EBB6A01A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4400" y="6202800"/>
            <a:ext cx="37512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rgbClr val="8197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07ED2C1-0776-4663-8284-733C83AE37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245" y="6585917"/>
            <a:ext cx="1636920" cy="105918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C80349D-9BE6-4A24-B490-5E18F77A2968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7" name="Picture 66" descr="de.png">
              <a:extLst>
                <a:ext uri="{FF2B5EF4-FFF2-40B4-BE49-F238E27FC236}">
                  <a16:creationId xmlns:a16="http://schemas.microsoft.com/office/drawing/2014/main" id="{87A1A5F2-BB33-4F84-AC63-BF4E578CF0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43C888DC-0CA3-4AE9-B4C8-F2D4EE1423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81C3B568-AA3A-4A88-AF38-BDD52C71C8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dk.png">
              <a:extLst>
                <a:ext uri="{FF2B5EF4-FFF2-40B4-BE49-F238E27FC236}">
                  <a16:creationId xmlns:a16="http://schemas.microsoft.com/office/drawing/2014/main" id="{0D639FDF-180A-45C8-9FA9-D680B237F1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s.png">
              <a:extLst>
                <a:ext uri="{FF2B5EF4-FFF2-40B4-BE49-F238E27FC236}">
                  <a16:creationId xmlns:a16="http://schemas.microsoft.com/office/drawing/2014/main" id="{C63DE64B-A394-42BA-8DDE-42FA3D97A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ee.png">
              <a:extLst>
                <a:ext uri="{FF2B5EF4-FFF2-40B4-BE49-F238E27FC236}">
                  <a16:creationId xmlns:a16="http://schemas.microsoft.com/office/drawing/2014/main" id="{73D9D109-A4A8-4B5D-95D7-5EA2C394DE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i.png">
              <a:extLst>
                <a:ext uri="{FF2B5EF4-FFF2-40B4-BE49-F238E27FC236}">
                  <a16:creationId xmlns:a16="http://schemas.microsoft.com/office/drawing/2014/main" id="{5C44CA0F-0CC9-4444-AD20-F8D43D4A12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fr.png">
              <a:extLst>
                <a:ext uri="{FF2B5EF4-FFF2-40B4-BE49-F238E27FC236}">
                  <a16:creationId xmlns:a16="http://schemas.microsoft.com/office/drawing/2014/main" id="{3FF23FB7-6205-4CDD-BB7A-0F0B6C52DE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gr.png">
              <a:extLst>
                <a:ext uri="{FF2B5EF4-FFF2-40B4-BE49-F238E27FC236}">
                  <a16:creationId xmlns:a16="http://schemas.microsoft.com/office/drawing/2014/main" id="{892C6F00-B1CE-4491-96EC-3B4697C85C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hu.png">
              <a:extLst>
                <a:ext uri="{FF2B5EF4-FFF2-40B4-BE49-F238E27FC236}">
                  <a16:creationId xmlns:a16="http://schemas.microsoft.com/office/drawing/2014/main" id="{DB2B9195-618E-4F5E-9BB0-50CEEA234F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e.png">
              <a:extLst>
                <a:ext uri="{FF2B5EF4-FFF2-40B4-BE49-F238E27FC236}">
                  <a16:creationId xmlns:a16="http://schemas.microsoft.com/office/drawing/2014/main" id="{E3F48CFE-D5FB-4B60-A940-0AF2E7A118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it.png">
              <a:extLst>
                <a:ext uri="{FF2B5EF4-FFF2-40B4-BE49-F238E27FC236}">
                  <a16:creationId xmlns:a16="http://schemas.microsoft.com/office/drawing/2014/main" id="{63D15255-7083-4221-BB6C-6FE24AAC0F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lu.png">
              <a:extLst>
                <a:ext uri="{FF2B5EF4-FFF2-40B4-BE49-F238E27FC236}">
                  <a16:creationId xmlns:a16="http://schemas.microsoft.com/office/drawing/2014/main" id="{BE8CCD28-20D7-41A5-9563-947921004F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o.png">
              <a:extLst>
                <a:ext uri="{FF2B5EF4-FFF2-40B4-BE49-F238E27FC236}">
                  <a16:creationId xmlns:a16="http://schemas.microsoft.com/office/drawing/2014/main" id="{7A9718FB-7D37-4356-A895-7FDA6EC1C0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nl.png">
              <a:extLst>
                <a:ext uri="{FF2B5EF4-FFF2-40B4-BE49-F238E27FC236}">
                  <a16:creationId xmlns:a16="http://schemas.microsoft.com/office/drawing/2014/main" id="{C8CE1807-3B3C-43AF-8A12-6A7C186AF0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l.png">
              <a:extLst>
                <a:ext uri="{FF2B5EF4-FFF2-40B4-BE49-F238E27FC236}">
                  <a16:creationId xmlns:a16="http://schemas.microsoft.com/office/drawing/2014/main" id="{0358B0A2-6029-4C91-BBE0-74FF219676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pt.png">
              <a:extLst>
                <a:ext uri="{FF2B5EF4-FFF2-40B4-BE49-F238E27FC236}">
                  <a16:creationId xmlns:a16="http://schemas.microsoft.com/office/drawing/2014/main" id="{9DF92B99-C914-45AE-9B58-503B2727D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cz.png">
              <a:extLst>
                <a:ext uri="{FF2B5EF4-FFF2-40B4-BE49-F238E27FC236}">
                  <a16:creationId xmlns:a16="http://schemas.microsoft.com/office/drawing/2014/main" id="{53DBF242-02B1-4A65-8BA2-4DB08B4C69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ro.png">
              <a:extLst>
                <a:ext uri="{FF2B5EF4-FFF2-40B4-BE49-F238E27FC236}">
                  <a16:creationId xmlns:a16="http://schemas.microsoft.com/office/drawing/2014/main" id="{06A5D385-5AD9-475D-AA67-B32F8235CE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se.png">
              <a:extLst>
                <a:ext uri="{FF2B5EF4-FFF2-40B4-BE49-F238E27FC236}">
                  <a16:creationId xmlns:a16="http://schemas.microsoft.com/office/drawing/2014/main" id="{23377635-F3D3-425B-B6A1-F65ECC2ED3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ch.png">
              <a:extLst>
                <a:ext uri="{FF2B5EF4-FFF2-40B4-BE49-F238E27FC236}">
                  <a16:creationId xmlns:a16="http://schemas.microsoft.com/office/drawing/2014/main" id="{862D8455-5100-41E9-8049-382746C59E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uk.png">
              <a:extLst>
                <a:ext uri="{FF2B5EF4-FFF2-40B4-BE49-F238E27FC236}">
                  <a16:creationId xmlns:a16="http://schemas.microsoft.com/office/drawing/2014/main" id="{9242A316-F308-492C-AD88-3111736ACB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B70F4DA-FF88-4CF3-9D4E-20FE4EED03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F9557B68-1800-4935-886E-40CFED8CCF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2" name="Picture 91" descr="ca.png">
              <a:extLst>
                <a:ext uri="{FF2B5EF4-FFF2-40B4-BE49-F238E27FC236}">
                  <a16:creationId xmlns:a16="http://schemas.microsoft.com/office/drawing/2014/main" id="{A44CC406-521D-4EE8-B78A-8789448243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3" name="Picture 92" descr="si.png">
              <a:extLst>
                <a:ext uri="{FF2B5EF4-FFF2-40B4-BE49-F238E27FC236}">
                  <a16:creationId xmlns:a16="http://schemas.microsoft.com/office/drawing/2014/main" id="{E755502D-F652-4EFC-BDF5-9EA87D3AAF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EF90349B-FF48-4A3E-8266-C6C8B77A2E91}"/>
              </a:ext>
            </a:extLst>
          </p:cNvPr>
          <p:cNvPicPr>
            <a:picLocks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5904"/>
            <a:ext cx="209520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3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</p:sldLayoutIdLst>
  <p:hf sldNum="0" hdr="0" dt="0"/>
  <p:txStyles>
    <p:titleStyle>
      <a:lvl1pPr algn="just" rtl="0" fontAlgn="base">
        <a:spcBef>
          <a:spcPct val="0"/>
        </a:spcBef>
        <a:spcAft>
          <a:spcPct val="0"/>
        </a:spcAft>
        <a:defRPr lang="en-GB" sz="3000" b="1" dirty="0" smtClean="0">
          <a:solidFill>
            <a:srgbClr val="00324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5pPr>
      <a:lvl6pPr marL="44101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6pPr>
      <a:lvl7pPr marL="88203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7pPr>
      <a:lvl8pPr marL="132304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8pPr>
      <a:lvl9pPr marL="176406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9pPr>
    </p:titleStyle>
    <p:bodyStyle>
      <a:lvl1pPr marL="0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rgbClr val="8197A6"/>
        </a:buClr>
        <a:buFont typeface="Arial" panose="020B0604020202020204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marL="78132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2pPr>
      <a:lvl3pPr marL="135777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3pPr>
      <a:lvl4pPr marL="193421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4pPr>
      <a:lvl5pPr marL="251066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5pPr>
      <a:lvl6pPr marL="335661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6pPr>
      <a:lvl7pPr marL="379763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7pPr>
      <a:lvl8pPr marL="423864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8pPr>
      <a:lvl9pPr marL="467966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1pPr>
      <a:lvl2pPr marL="44101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2pPr>
      <a:lvl3pPr marL="88203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4pPr>
      <a:lvl5pPr marL="176406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5pPr>
      <a:lvl6pPr marL="220507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6pPr>
      <a:lvl7pPr marL="264609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7pPr>
      <a:lvl8pPr marL="308710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8pPr>
      <a:lvl9pPr marL="352812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5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sa.appleona.es/men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smos.esa.int/web/pds4-workshop/" TargetMode="Externa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x.com/esapsanews" TargetMode="External"/><Relationship Id="rId2" Type="http://schemas.openxmlformats.org/officeDocument/2006/relationships/hyperlink" Target="https://support.cosmos.esa.int/psa/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5.jpeg"/><Relationship Id="rId5" Type="http://schemas.openxmlformats.org/officeDocument/2006/relationships/hyperlink" Target="https://pds.nasa.gov/datastandards/training/" TargetMode="External"/><Relationship Id="rId4" Type="http://schemas.openxmlformats.org/officeDocument/2006/relationships/hyperlink" Target="https://openplanetary.slack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 txBox="1">
            <a:spLocks noChangeArrowheads="1"/>
          </p:cNvSpPr>
          <p:nvPr/>
        </p:nvSpPr>
        <p:spPr bwMode="auto">
          <a:xfrm>
            <a:off x="134965" y="3384467"/>
            <a:ext cx="9421860" cy="56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202" tIns="44101" rIns="88202" bIns="44101" numCol="1" anchor="b" anchorCtr="0" compatLnSpc="1">
            <a:prstTxWarp prst="textNoShape">
              <a:avLst/>
            </a:prstTxWarp>
            <a:spAutoFit/>
          </a:bodyPr>
          <a:lstStyle/>
          <a:p>
            <a:pPr defTabSz="882030">
              <a:defRPr/>
            </a:pPr>
            <a:r>
              <a:rPr lang="en-GB" sz="3087" b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Welcome and logistics</a:t>
            </a:r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6915706" y="5224144"/>
            <a:ext cx="512369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6915681" y="5885467"/>
            <a:ext cx="5123720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4-8 November 2024, ESAC, Spain</a:t>
            </a:r>
          </a:p>
        </p:txBody>
      </p:sp>
      <p:sp>
        <p:nvSpPr>
          <p:cNvPr id="2" name="Text Box 99">
            <a:extLst>
              <a:ext uri="{FF2B5EF4-FFF2-40B4-BE49-F238E27FC236}">
                <a16:creationId xmlns:a16="http://schemas.microsoft.com/office/drawing/2014/main" id="{B06A49EE-0921-4A0E-99D9-29F5A2AC6E1F}"/>
              </a:ext>
            </a:extLst>
          </p:cNvPr>
          <p:cNvSpPr/>
          <p:nvPr/>
        </p:nvSpPr>
        <p:spPr>
          <a:xfrm>
            <a:off x="7288567" y="5590659"/>
            <a:ext cx="4750834" cy="217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486BD-6385-D6C5-F0A1-46DDCF7405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3247"/>
              </a:clrFrom>
              <a:clrTo>
                <a:srgbClr val="00324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7248" y="2267148"/>
            <a:ext cx="3807951" cy="38079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54374-79BC-34AD-430D-1D495179B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/>
              <a:t>Welcome!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17CE0-EA76-44A3-6A6D-415623DF7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987971"/>
            <a:ext cx="11764800" cy="52222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/>
              <a:t>Welcome to ESAC, ESA’s centre for science operations planning, data science and archiving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ES"/>
              <a:t>please keep your badges visible throughout the workshop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/>
              <a:t>The primary aims of this workshop are to: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GB"/>
              <a:t>i</a:t>
            </a:r>
            <a:r>
              <a:rPr lang="en-ES"/>
              <a:t>ntroduce the PDS4 standard, and its use in the ESA Planetary Science Archive (PSA),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ES"/>
              <a:t>show you how to produce and validate PDS4 data products,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ES"/>
              <a:t>get hands-on experience and feedback and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ES"/>
              <a:t>answers your questions!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/>
              <a:t>We have a diverse range of participants with different levels of experience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GB"/>
              <a:t>sorry in advance if something is too simple, or too complex!</a:t>
            </a:r>
            <a:endParaRPr lang="en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/>
              <a:t>We have “free time” on Friday morning for splinters, further hands-on and mission/team-specific topics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GB"/>
              <a:t>p</a:t>
            </a:r>
            <a:r>
              <a:rPr lang="en-ES"/>
              <a:t>lease let us know now, or during the week, if you have topics for this session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ES"/>
              <a:t>If not, we will be available for further free discussion, Q&amp;A, tutorials etc.</a:t>
            </a:r>
          </a:p>
          <a:p>
            <a:pPr marL="1643521" lvl="2" indent="-285750">
              <a:buFont typeface="Arial" panose="020B0604020202020204" pitchFamily="34" charset="0"/>
              <a:buChar char="•"/>
            </a:pPr>
            <a:r>
              <a:rPr lang="en-ES"/>
              <a:t>so far we have prepared an xpath and Schematron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05850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EB7B8-8261-FEB8-794F-B88F9A70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E6E0F-4C90-7471-E210-0904A7D21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1007917"/>
            <a:ext cx="11764800" cy="5202275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/>
              <a:t>WiFi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ES"/>
              <a:t>EduRoam is available, otherwise please collect a login sheet from the front of the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/>
              <a:t>Refreshments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ES"/>
              <a:t>There are morning and afternoon coffee breaks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ES"/>
              <a:t>Water is available in the room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ES"/>
              <a:t>If you need a caffeine hit outside the breaks, there is a coffee machine in the D-building foyer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/>
              <a:t>Toilets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ES"/>
              <a:t>At the front of the D-building – follow the 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/>
              <a:t>Lunch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ES"/>
              <a:t>starting tommorrow, each day at 13:30 in t</a:t>
            </a:r>
            <a:r>
              <a:rPr lang="en-GB"/>
              <a:t>he</a:t>
            </a:r>
            <a:r>
              <a:rPr lang="en-ES"/>
              <a:t> canteen, at your own cost (complete menu is approx. €11)</a:t>
            </a:r>
          </a:p>
          <a:p>
            <a:pPr marL="1643521" lvl="2" indent="-285750">
              <a:buFont typeface="Arial" panose="020B0604020202020204" pitchFamily="34" charset="0"/>
              <a:buChar char="•"/>
            </a:pPr>
            <a:r>
              <a:rPr lang="en-ES"/>
              <a:t>cash and credit cards are accepted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ES"/>
              <a:t>daily menu: </a:t>
            </a:r>
            <a:r>
              <a:rPr lang="en-GB">
                <a:hlinkClick r:id="rId3"/>
              </a:rPr>
              <a:t>https://esa.appleona.es/menu</a:t>
            </a:r>
            <a:endParaRPr lang="en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/>
              <a:t>Cocktail reception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ES"/>
              <a:t>Tuesday evening at end of session – the bus back to Madrid will depart at 19:30</a:t>
            </a:r>
          </a:p>
        </p:txBody>
      </p:sp>
    </p:spTree>
    <p:extLst>
      <p:ext uri="{BB962C8B-B14F-4D97-AF65-F5344CB8AC3E}">
        <p14:creationId xmlns:p14="http://schemas.microsoft.com/office/powerpoint/2010/main" val="26431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6D90B-594C-3F40-1017-D7A5C1AD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/>
              <a:t>Online participation, 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659BC-D6D6-97D5-072D-8A2F323C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1026159"/>
            <a:ext cx="11764800" cy="51840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Presentations and important links are available from the workshops programme page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GB">
                <a:hlinkClick r:id="rId2"/>
              </a:rPr>
              <a:t>https://www.cosmos.esa.int/web/pds4-workshop/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We are offering online participation via Microsoft Teams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GB"/>
              <a:t>see the programme for the link, or your email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GB"/>
              <a:t>feel free to join also if you are in the room!</a:t>
            </a:r>
          </a:p>
          <a:p>
            <a:pPr marL="1643521" lvl="2" indent="-285750">
              <a:buFont typeface="Arial" panose="020B0604020202020204" pitchFamily="34" charset="0"/>
              <a:buChar char="•"/>
            </a:pPr>
            <a:r>
              <a:rPr lang="en-GB" b="1"/>
              <a:t>but mute your mic and turn down your speakers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The agenda is a rough guide only – we will try to answer questions as they come up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GB"/>
              <a:t>unless they are to be covered by a pending talk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If you have questions: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GB"/>
              <a:t>in the room – activate your mic before speaking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GB"/>
              <a:t>online - please raise your electronic hand, or post in the chat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GB"/>
              <a:t>or use the Q&amp;A function in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For the hands-on parts of the workshop in-person participants will be prioritised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GB"/>
              <a:t>but if you are following along online, please post if you have questions or issues and we will try to help!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610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C4895-469D-277E-A9B8-A719AC34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/>
              <a:t>The workshop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9661-AC98-2290-466A-AEABB9A67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/>
              <a:t>Helping you out this week will the archive scientists working on PDS4 at ESA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/>
              <a:t>For active missions your archive scientists are: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ES"/>
              <a:t>TGO: Tanya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ES"/>
              <a:t>BepiColombo: Daniela and Mark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ES"/>
              <a:t>JUICE: Joana and Thomas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/>
              <a:t>For future missions we will support you according to your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1910C84-24A1-A760-D7CB-4B3FE2688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0" r="25034"/>
          <a:stretch/>
        </p:blipFill>
        <p:spPr bwMode="auto">
          <a:xfrm>
            <a:off x="9639916" y="3288549"/>
            <a:ext cx="2006390" cy="245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D72D48-8183-5E43-0054-30B4BD961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0" t="14243"/>
          <a:stretch/>
        </p:blipFill>
        <p:spPr bwMode="auto">
          <a:xfrm>
            <a:off x="7408458" y="3288548"/>
            <a:ext cx="1702107" cy="245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55F7E31-7DC5-4C95-DAEB-87AD52348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960" y="3288548"/>
            <a:ext cx="1634564" cy="245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07EC808-CD7B-E292-C6DB-545F2791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1" y="3288550"/>
            <a:ext cx="1770778" cy="245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3FE013-251E-220A-74B1-267B38F81912}"/>
              </a:ext>
            </a:extLst>
          </p:cNvPr>
          <p:cNvSpPr/>
          <p:nvPr/>
        </p:nvSpPr>
        <p:spPr>
          <a:xfrm>
            <a:off x="5015753" y="3288548"/>
            <a:ext cx="1775011" cy="24518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0962A-13E0-97A2-3335-7F0D5AA2F67F}"/>
              </a:ext>
            </a:extLst>
          </p:cNvPr>
          <p:cNvSpPr txBox="1"/>
          <p:nvPr/>
        </p:nvSpPr>
        <p:spPr>
          <a:xfrm>
            <a:off x="674187" y="5913061"/>
            <a:ext cx="134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/>
              <a:t>Tanya Lim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4CF72-9ED1-0E48-235B-48E2BC14D273}"/>
              </a:ext>
            </a:extLst>
          </p:cNvPr>
          <p:cNvSpPr txBox="1"/>
          <p:nvPr/>
        </p:nvSpPr>
        <p:spPr>
          <a:xfrm>
            <a:off x="2788937" y="5913061"/>
            <a:ext cx="181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/>
              <a:t>Joana Oliveria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BEB01-0DC9-ED4D-F4C2-D981731A133C}"/>
              </a:ext>
            </a:extLst>
          </p:cNvPr>
          <p:cNvSpPr txBox="1"/>
          <p:nvPr/>
        </p:nvSpPr>
        <p:spPr>
          <a:xfrm>
            <a:off x="5098918" y="5913061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/>
              <a:t>Daniela Coia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CF177-F1FA-C38F-2AE1-F9885697D79B}"/>
              </a:ext>
            </a:extLst>
          </p:cNvPr>
          <p:cNvSpPr txBox="1"/>
          <p:nvPr/>
        </p:nvSpPr>
        <p:spPr>
          <a:xfrm>
            <a:off x="7327776" y="5913061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/>
              <a:t>Thomas Cornet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B9014-407E-D3FB-2FC9-F2ECBB522D60}"/>
              </a:ext>
            </a:extLst>
          </p:cNvPr>
          <p:cNvSpPr txBox="1"/>
          <p:nvPr/>
        </p:nvSpPr>
        <p:spPr>
          <a:xfrm>
            <a:off x="9790558" y="591306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/>
              <a:t>Mark Bentley</a:t>
            </a:r>
          </a:p>
        </p:txBody>
      </p:sp>
      <p:pic>
        <p:nvPicPr>
          <p:cNvPr id="14" name="Immagine 13" descr="Immagine che contiene Viso umano, persona, ritratto, labbro&#10;&#10;Descrizione generata automaticamente">
            <a:extLst>
              <a:ext uri="{FF2B5EF4-FFF2-40B4-BE49-F238E27FC236}">
                <a16:creationId xmlns:a16="http://schemas.microsoft.com/office/drawing/2014/main" id="{A3F11105-B2C2-6244-924C-5752CB5A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753" y="3288548"/>
            <a:ext cx="1770778" cy="249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32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6D5E-9CF6-E82A-8717-D13BAC2AE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/>
              <a:t>Last, but not least…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817A5-67F6-D476-806C-4A8B2A408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1046479"/>
            <a:ext cx="11764800" cy="516371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/>
              <a:t>PDS4 archiving is not rocket science, but it can be… painful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/>
              <a:t>Final materials presented here will be available after the workshop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ES"/>
              <a:t>including solutions to the hands-on exercises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/>
              <a:t>If you have any doubts, ask your archive scientist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ES"/>
              <a:t>if you don’t have one… reach out and we will do our best to help!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/>
              <a:t>You can reach us in a few ways: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ES"/>
              <a:t>PSA Helpdesk: </a:t>
            </a:r>
            <a:r>
              <a:rPr lang="en-GB">
                <a:hlinkClick r:id="rId2"/>
              </a:rPr>
              <a:t>https://support.cosmos.esa.int/psa/</a:t>
            </a:r>
            <a:endParaRPr lang="en-GB">
              <a:hlinkClick r:id="rId3"/>
            </a:endParaRP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GB" err="1"/>
              <a:t>OpenPlanetary</a:t>
            </a:r>
            <a:r>
              <a:rPr lang="en-GB"/>
              <a:t> Slack: </a:t>
            </a:r>
            <a:r>
              <a:rPr lang="en-GB">
                <a:hlinkClick r:id="rId4"/>
              </a:rPr>
              <a:t>https://openplanetary.slack.com/</a:t>
            </a:r>
            <a:endParaRPr lang="en-GB"/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GB"/>
              <a:t>or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Further training materials are available from PDS at: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GB">
                <a:hlinkClick r:id="rId5"/>
              </a:rPr>
              <a:t>https://pds.nasa.gov/datastandards/training/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We will send a survey after the workshop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r>
              <a:rPr lang="en-GB"/>
              <a:t>your feedback would be appreciated to improve the next one!</a:t>
            </a:r>
          </a:p>
          <a:p>
            <a:pPr marL="1067076" lvl="1" indent="-285750">
              <a:buFont typeface="Arial" panose="020B0604020202020204" pitchFamily="34" charset="0"/>
              <a:buChar char="•"/>
            </a:pPr>
            <a:endParaRPr lang="en-ES"/>
          </a:p>
          <a:p>
            <a:pPr marL="1067076" lvl="1" indent="-285750">
              <a:buFont typeface="Arial" panose="020B0604020202020204" pitchFamily="34" charset="0"/>
              <a:buChar char="•"/>
            </a:pPr>
            <a:endParaRPr lang="en-E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/>
          </a:p>
        </p:txBody>
      </p:sp>
      <p:pic>
        <p:nvPicPr>
          <p:cNvPr id="1026" name="Picture 2" descr="Don't Panic Hitchhiker's Guide To The Galaxy White Choose Size (No  Background)">
            <a:extLst>
              <a:ext uri="{FF2B5EF4-FFF2-40B4-BE49-F238E27FC236}">
                <a16:creationId xmlns:a16="http://schemas.microsoft.com/office/drawing/2014/main" id="{8FB147B0-0B93-329C-430D-735D0C7ED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5" y="1312014"/>
            <a:ext cx="3497845" cy="466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62220"/>
      </p:ext>
    </p:extLst>
  </p:cSld>
  <p:clrMapOvr>
    <a:masterClrMapping/>
  </p:clrMapOvr>
</p:sld>
</file>

<file path=ppt/theme/theme1.xml><?xml version="1.0" encoding="utf-8"?>
<a:theme xmlns:a="http://schemas.openxmlformats.org/drawingml/2006/main" name="ESA_Presentation_DARK">
  <a:themeElements>
    <a:clrScheme name="ESA Presentation 2020 Dark">
      <a:dk1>
        <a:srgbClr val="003249"/>
      </a:dk1>
      <a:lt1>
        <a:srgbClr val="FEFFFF"/>
      </a:lt1>
      <a:dk2>
        <a:srgbClr val="335E6E"/>
      </a:dk2>
      <a:lt2>
        <a:srgbClr val="E7E8E3"/>
      </a:lt2>
      <a:accent1>
        <a:srgbClr val="00AE9C"/>
      </a:accent1>
      <a:accent2>
        <a:srgbClr val="EC1A2F"/>
      </a:accent2>
      <a:accent3>
        <a:srgbClr val="FBAB18"/>
      </a:accent3>
      <a:accent4>
        <a:srgbClr val="009BDA"/>
      </a:accent4>
      <a:accent5>
        <a:srgbClr val="8096A6"/>
      </a:accent5>
      <a:accent6>
        <a:srgbClr val="E7E8E3"/>
      </a:accent6>
      <a:hlink>
        <a:srgbClr val="6DCFF6"/>
      </a:hlink>
      <a:folHlink>
        <a:srgbClr val="009B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_ESA_Presentation.potx" id="{892D91B5-ED7D-4179-8776-ED16A4DF2949}" vid="{9C0268B4-711E-4FBB-BAE5-F8FEBB76970A}"/>
    </a:ext>
  </a:extLst>
</a:theme>
</file>

<file path=ppt/theme/theme2.xml><?xml version="1.0" encoding="utf-8"?>
<a:theme xmlns:a="http://schemas.openxmlformats.org/drawingml/2006/main" name="ESA_Presentation_DARK_BG">
  <a:themeElements>
    <a:clrScheme name="ESA Presentation 2020 Dark">
      <a:dk1>
        <a:srgbClr val="003249"/>
      </a:dk1>
      <a:lt1>
        <a:srgbClr val="FEFFFF"/>
      </a:lt1>
      <a:dk2>
        <a:srgbClr val="335E6E"/>
      </a:dk2>
      <a:lt2>
        <a:srgbClr val="E7E8E3"/>
      </a:lt2>
      <a:accent1>
        <a:srgbClr val="00AE9C"/>
      </a:accent1>
      <a:accent2>
        <a:srgbClr val="EC1A2F"/>
      </a:accent2>
      <a:accent3>
        <a:srgbClr val="FBAB18"/>
      </a:accent3>
      <a:accent4>
        <a:srgbClr val="009BDA"/>
      </a:accent4>
      <a:accent5>
        <a:srgbClr val="8096A6"/>
      </a:accent5>
      <a:accent6>
        <a:srgbClr val="E7E8E3"/>
      </a:accent6>
      <a:hlink>
        <a:srgbClr val="6DCFF6"/>
      </a:hlink>
      <a:folHlink>
        <a:srgbClr val="009B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_ESA_Presentation.potx" id="{892D91B5-ED7D-4179-8776-ED16A4DF2949}" vid="{764F4D9C-A804-4D60-99F7-473155FFF5E4}"/>
    </a:ext>
  </a:extLst>
</a:theme>
</file>

<file path=ppt/theme/theme3.xml><?xml version="1.0" encoding="utf-8"?>
<a:theme xmlns:a="http://schemas.openxmlformats.org/drawingml/2006/main" name="ESA_Presentation_CLEAR">
  <a:themeElements>
    <a:clrScheme name="ESA Presentation 2020 Light">
      <a:dk1>
        <a:srgbClr val="003249"/>
      </a:dk1>
      <a:lt1>
        <a:srgbClr val="FEFFFF"/>
      </a:lt1>
      <a:dk2>
        <a:srgbClr val="335E6E"/>
      </a:dk2>
      <a:lt2>
        <a:srgbClr val="E7E8E3"/>
      </a:lt2>
      <a:accent1>
        <a:srgbClr val="75C8AE"/>
      </a:accent1>
      <a:accent2>
        <a:srgbClr val="F06669"/>
      </a:accent2>
      <a:accent3>
        <a:srgbClr val="FFCC4D"/>
      </a:accent3>
      <a:accent4>
        <a:srgbClr val="6DCFF6"/>
      </a:accent4>
      <a:accent5>
        <a:srgbClr val="8096A6"/>
      </a:accent5>
      <a:accent6>
        <a:srgbClr val="E7E8E3"/>
      </a:accent6>
      <a:hlink>
        <a:srgbClr val="009BDA"/>
      </a:hlink>
      <a:folHlink>
        <a:srgbClr val="75C8A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_ESA_Presentation.potx" id="{892D91B5-ED7D-4179-8776-ED16A4DF2949}" vid="{3AEE5ACF-C280-4F8F-BB9E-6344961359F0}"/>
    </a:ext>
  </a:extLst>
</a:theme>
</file>

<file path=ppt/theme/theme4.xml><?xml version="1.0" encoding="utf-8"?>
<a:theme xmlns:a="http://schemas.openxmlformats.org/drawingml/2006/main" name="ESA_Presentation_CLEAR_BG">
  <a:themeElements>
    <a:clrScheme name="ESA Presentation 2020 Light">
      <a:dk1>
        <a:srgbClr val="003249"/>
      </a:dk1>
      <a:lt1>
        <a:srgbClr val="FEFFFF"/>
      </a:lt1>
      <a:dk2>
        <a:srgbClr val="335E6E"/>
      </a:dk2>
      <a:lt2>
        <a:srgbClr val="E7E8E3"/>
      </a:lt2>
      <a:accent1>
        <a:srgbClr val="75C8AE"/>
      </a:accent1>
      <a:accent2>
        <a:srgbClr val="F06669"/>
      </a:accent2>
      <a:accent3>
        <a:srgbClr val="FFCC4D"/>
      </a:accent3>
      <a:accent4>
        <a:srgbClr val="6DCFF6"/>
      </a:accent4>
      <a:accent5>
        <a:srgbClr val="8096A6"/>
      </a:accent5>
      <a:accent6>
        <a:srgbClr val="E7E8E3"/>
      </a:accent6>
      <a:hlink>
        <a:srgbClr val="009BDA"/>
      </a:hlink>
      <a:folHlink>
        <a:srgbClr val="75C8A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_ESA_Presentation.potx" id="{892D91B5-ED7D-4179-8776-ED16A4DF2949}" vid="{E2D0CD8D-905A-4E8F-9B87-084F2CF3F7F8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320BA0A263354F97A095DFF6C3C873" ma:contentTypeVersion="14" ma:contentTypeDescription="Create a new document." ma:contentTypeScope="" ma:versionID="248a3f07d1d96173d7cce53d551533b2">
  <xsd:schema xmlns:xsd="http://www.w3.org/2001/XMLSchema" xmlns:xs="http://www.w3.org/2001/XMLSchema" xmlns:p="http://schemas.microsoft.com/office/2006/metadata/properties" xmlns:ns2="e3f94354-f5e8-4aa3-aa3d-ac077d140853" xmlns:ns3="b6cecf9b-e75b-468e-bd21-3447df87bb36" targetNamespace="http://schemas.microsoft.com/office/2006/metadata/properties" ma:root="true" ma:fieldsID="2e889dc080bcdd773176b05e108f531a" ns2:_="" ns3:_="">
    <xsd:import namespace="e3f94354-f5e8-4aa3-aa3d-ac077d140853"/>
    <xsd:import namespace="b6cecf9b-e75b-468e-bd21-3447df87bb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f94354-f5e8-4aa3-aa3d-ac077d1408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b688d343-e684-46db-b94f-a4cae8ed19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cecf9b-e75b-468e-bd21-3447df87bb3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c899895c-aa80-4f85-81d8-e80290016d6e}" ma:internalName="TaxCatchAll" ma:showField="CatchAllData" ma:web="b6cecf9b-e75b-468e-bd21-3447df87bb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6cecf9b-e75b-468e-bd21-3447df87bb36" xsi:nil="true"/>
    <lcf76f155ced4ddcb4097134ff3c332f xmlns="e3f94354-f5e8-4aa3-aa3d-ac077d14085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08854-A5B4-4500-AC2E-72F57BD1DE8F}">
  <ds:schemaRefs>
    <ds:schemaRef ds:uri="b6cecf9b-e75b-468e-bd21-3447df87bb36"/>
    <ds:schemaRef ds:uri="e3f94354-f5e8-4aa3-aa3d-ac077d1408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22279E-2C4C-4C93-8498-455A58D1433E}">
  <ds:schemaRefs>
    <ds:schemaRef ds:uri="b6cecf9b-e75b-468e-bd21-3447df87bb36"/>
    <ds:schemaRef ds:uri="e3f94354-f5e8-4aa3-aa3d-ac077d14085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48D79E0-F545-4A75-B39D-7B8AF1D9BA8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976fa30-1907-4356-8241-62ea5e1c0256}" enabled="1" method="Standard" siteId="{9a5cacd0-2bef-4dd7-ac5c-7ebe1f54f49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ESA_Presentation_DARK</Template>
  <Application>Microsoft Office PowerPoint</Application>
  <PresentationFormat>Custom</PresentationFormat>
  <Slides>6</Slides>
  <Notes>3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ESA_Presentation_DARK</vt:lpstr>
      <vt:lpstr>ESA_Presentation_DARK_BG</vt:lpstr>
      <vt:lpstr>ESA_Presentation_CLEAR</vt:lpstr>
      <vt:lpstr>ESA_Presentation_CLEAR_BG</vt:lpstr>
      <vt:lpstr>PowerPoint Presentation</vt:lpstr>
      <vt:lpstr>Welcome!</vt:lpstr>
      <vt:lpstr>Logistics</vt:lpstr>
      <vt:lpstr>Online participation, Q&amp;A</vt:lpstr>
      <vt:lpstr>The workshop team</vt:lpstr>
      <vt:lpstr>Last, but not least…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Mark Bentley</dc:creator>
  <cp:keywords/>
  <dc:description/>
  <cp:revision>1</cp:revision>
  <cp:lastPrinted>2008-08-26T16:26:23Z</cp:lastPrinted>
  <dcterms:created xsi:type="dcterms:W3CDTF">2022-06-15T13:36:28Z</dcterms:created>
  <dcterms:modified xsi:type="dcterms:W3CDTF">2024-11-04T09:51:06Z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Title">
    <vt:lpwstr>TITLE OF PRESENTATION</vt:lpwstr>
  </property>
  <property fmtid="{D5CDD505-2E9C-101B-9397-08002B2CF9AE}" pid="3" name="PSubtitle">
    <vt:lpwstr>TITLE OF PRESENTATION</vt:lpwstr>
  </property>
  <property fmtid="{D5CDD505-2E9C-101B-9397-08002B2CF9AE}" pid="4" name="PAuthor">
    <vt:lpwstr>user</vt:lpwstr>
  </property>
  <property fmtid="{D5CDD505-2E9C-101B-9397-08002B2CF9AE}" pid="5" name="PPlace">
    <vt:lpwstr/>
  </property>
  <property fmtid="{D5CDD505-2E9C-101B-9397-08002B2CF9AE}" pid="6" name="PDate">
    <vt:lpwstr>DD/MM/YYYY</vt:lpwstr>
  </property>
  <property fmtid="{D5CDD505-2E9C-101B-9397-08002B2CF9AE}" pid="7" name="PProgramme">
    <vt:lpwstr/>
  </property>
  <property fmtid="{D5CDD505-2E9C-101B-9397-08002B2CF9AE}" pid="8" name="PEmail">
    <vt:lpwstr/>
  </property>
  <property fmtid="{D5CDD505-2E9C-101B-9397-08002B2CF9AE}" pid="9" name="PClassification">
    <vt:lpwstr>ESA UNCLASSIFIED – For Official Use</vt:lpwstr>
  </property>
  <property fmtid="{D5CDD505-2E9C-101B-9397-08002B2CF9AE}" pid="10" name="POptionButton1">
    <vt:bool>true</vt:bool>
  </property>
  <property fmtid="{D5CDD505-2E9C-101B-9397-08002B2CF9AE}" pid="11" name="POptionButton2">
    <vt:bool>false</vt:bool>
  </property>
  <property fmtid="{D5CDD505-2E9C-101B-9397-08002B2CF9AE}" pid="12" name="ESAVersion">
    <vt:lpwstr>5GV2.0</vt:lpwstr>
  </property>
  <property fmtid="{D5CDD505-2E9C-101B-9397-08002B2CF9AE}" pid="13" name="ShowESADialog1">
    <vt:bool>true</vt:bool>
  </property>
  <property fmtid="{D5CDD505-2E9C-101B-9397-08002B2CF9AE}" pid="14" name="ContentTypeId">
    <vt:lpwstr>0x010100CE320BA0A263354F97A095DFF6C3C873</vt:lpwstr>
  </property>
  <property fmtid="{D5CDD505-2E9C-101B-9397-08002B2CF9AE}" pid="15" name="Document Type">
    <vt:lpwstr>HO - Handout / Presentation</vt:lpwstr>
  </property>
  <property fmtid="{D5CDD505-2E9C-101B-9397-08002B2CF9AE}" pid="16" name="Reference">
    <vt:lpwstr/>
  </property>
  <property fmtid="{D5CDD505-2E9C-101B-9397-08002B2CF9AE}" pid="17" name="Classification">
    <vt:lpwstr>ESA UNCLASSIFIED - For ESA Official Use Only</vt:lpwstr>
  </property>
  <property fmtid="{D5CDD505-2E9C-101B-9397-08002B2CF9AE}" pid="18" name="Classification Caveat">
    <vt:lpwstr/>
  </property>
  <property fmtid="{D5CDD505-2E9C-101B-9397-08002B2CF9AE}" pid="19" name="Status">
    <vt:lpwstr>N/A</vt:lpwstr>
  </property>
  <property fmtid="{D5CDD505-2E9C-101B-9397-08002B2CF9AE}" pid="20" name="bmsSiteName">
    <vt:lpwstr/>
  </property>
  <property fmtid="{D5CDD505-2E9C-101B-9397-08002B2CF9AE}" pid="21" name="Originating Organisation">
    <vt:lpwstr/>
  </property>
  <property fmtid="{D5CDD505-2E9C-101B-9397-08002B2CF9AE}" pid="22" name="Distribution">
    <vt:lpwstr/>
  </property>
  <property fmtid="{D5CDD505-2E9C-101B-9397-08002B2CF9AE}" pid="23" name="bmsSitename2">
    <vt:lpwstr/>
  </property>
  <property fmtid="{D5CDD505-2E9C-101B-9397-08002B2CF9AE}" pid="24" name="bmsAddress">
    <vt:lpwstr/>
  </property>
  <property fmtid="{D5CDD505-2E9C-101B-9397-08002B2CF9AE}" pid="25" name="bmsPlace">
    <vt:lpwstr/>
  </property>
  <property fmtid="{D5CDD505-2E9C-101B-9397-08002B2CF9AE}" pid="26" name="bmsPhoneFax">
    <vt:lpwstr/>
  </property>
  <property fmtid="{D5CDD505-2E9C-101B-9397-08002B2CF9AE}" pid="27" name="Issue">
    <vt:i4>0</vt:i4>
  </property>
  <property fmtid="{D5CDD505-2E9C-101B-9397-08002B2CF9AE}" pid="28" name="Revision">
    <vt:i4>0</vt:i4>
  </property>
  <property fmtid="{D5CDD505-2E9C-101B-9397-08002B2CF9AE}" pid="29" name="Issue Date">
    <vt:filetime>2022-06-14T22:00:00Z</vt:filetime>
  </property>
  <property fmtid="{D5CDD505-2E9C-101B-9397-08002B2CF9AE}" pid="30" name="Organisational_x0020_entity">
    <vt:lpwstr/>
  </property>
  <property fmtid="{D5CDD505-2E9C-101B-9397-08002B2CF9AE}" pid="31" name="_dlc_DocIdItemGuid">
    <vt:lpwstr>8efe0189-68e5-46b3-80c8-078d88a4045d</vt:lpwstr>
  </property>
  <property fmtid="{D5CDD505-2E9C-101B-9397-08002B2CF9AE}" pid="32" name="Organisational entity">
    <vt:lpwstr/>
  </property>
  <property fmtid="{D5CDD505-2E9C-101B-9397-08002B2CF9AE}" pid="33" name="IconOverlay">
    <vt:lpwstr/>
  </property>
  <property fmtid="{D5CDD505-2E9C-101B-9397-08002B2CF9AE}" pid="34" name="Document ID Value">
    <vt:lpwstr>PKKMWAM5UKCP-1108600927-1287</vt:lpwstr>
  </property>
  <property fmtid="{D5CDD505-2E9C-101B-9397-08002B2CF9AE}" pid="35" name="MSIP_Label_3976fa30-1907-4356-8241-62ea5e1c0256_Enabled">
    <vt:lpwstr>true</vt:lpwstr>
  </property>
  <property fmtid="{D5CDD505-2E9C-101B-9397-08002B2CF9AE}" pid="36" name="MSIP_Label_3976fa30-1907-4356-8241-62ea5e1c0256_SetDate">
    <vt:lpwstr>2020-09-30T12:03:24Z</vt:lpwstr>
  </property>
  <property fmtid="{D5CDD505-2E9C-101B-9397-08002B2CF9AE}" pid="37" name="MSIP_Label_3976fa30-1907-4356-8241-62ea5e1c0256_Method">
    <vt:lpwstr>Standard</vt:lpwstr>
  </property>
  <property fmtid="{D5CDD505-2E9C-101B-9397-08002B2CF9AE}" pid="38" name="MSIP_Label_3976fa30-1907-4356-8241-62ea5e1c0256_Name">
    <vt:lpwstr>ESA UNCLASSIFIED – For ESA Official Use Only</vt:lpwstr>
  </property>
  <property fmtid="{D5CDD505-2E9C-101B-9397-08002B2CF9AE}" pid="39" name="MSIP_Label_3976fa30-1907-4356-8241-62ea5e1c0256_SiteId">
    <vt:lpwstr>9a5cacd0-2bef-4dd7-ac5c-7ebe1f54f495</vt:lpwstr>
  </property>
  <property fmtid="{D5CDD505-2E9C-101B-9397-08002B2CF9AE}" pid="40" name="MSIP_Label_3976fa30-1907-4356-8241-62ea5e1c0256_ActionId">
    <vt:lpwstr>12cffb5a-e4fd-4993-a937-3b8906224a24</vt:lpwstr>
  </property>
  <property fmtid="{D5CDD505-2E9C-101B-9397-08002B2CF9AE}" pid="41" name="MSIP_Label_3976fa30-1907-4356-8241-62ea5e1c0256_ContentBits">
    <vt:lpwstr>0</vt:lpwstr>
  </property>
  <property fmtid="{D5CDD505-2E9C-101B-9397-08002B2CF9AE}" pid="42" name="MediaServiceImageTags">
    <vt:lpwstr/>
  </property>
</Properties>
</file>